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8" r:id="rId4"/>
    <p:sldId id="279" r:id="rId5"/>
    <p:sldId id="280" r:id="rId6"/>
    <p:sldId id="265" r:id="rId7"/>
    <p:sldId id="281" r:id="rId8"/>
    <p:sldId id="282" r:id="rId9"/>
    <p:sldId id="283" r:id="rId10"/>
    <p:sldId id="284" r:id="rId11"/>
    <p:sldId id="263" r:id="rId12"/>
    <p:sldId id="285" r:id="rId13"/>
    <p:sldId id="286" r:id="rId14"/>
    <p:sldId id="289" r:id="rId15"/>
    <p:sldId id="287" r:id="rId16"/>
    <p:sldId id="288" r:id="rId17"/>
    <p:sldId id="290" r:id="rId18"/>
    <p:sldId id="291" r:id="rId19"/>
    <p:sldId id="257" r:id="rId20"/>
    <p:sldId id="261" r:id="rId21"/>
    <p:sldId id="262" r:id="rId22"/>
    <p:sldId id="264" r:id="rId23"/>
    <p:sldId id="275" r:id="rId24"/>
    <p:sldId id="277" r:id="rId25"/>
  </p:sldIdLst>
  <p:sldSz cx="9144000" cy="6858000" type="screen4x3"/>
  <p:notesSz cx="6858000" cy="9144000"/>
  <p:custDataLst>
    <p:tags r:id="rId26"/>
  </p:custData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7CDFC0-7E5B-45C6-9EF1-72C5FF470DB7}" type="datetimeFigureOut">
              <a:rPr lang="sr-Latn-CS" smtClean="0"/>
              <a:pPr/>
              <a:t>20.9.2015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402E83-FD3B-4CC3-98B4-A70B2FD05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128792" cy="2304256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Eko-škola </a:t>
            </a:r>
            <a:r>
              <a:rPr lang="hr-HR" sz="4800" b="1" dirty="0" smtClean="0"/>
              <a:t>2014./2015.</a:t>
            </a:r>
            <a:endParaRPr lang="hr-HR" sz="4800" b="1" dirty="0"/>
          </a:p>
        </p:txBody>
      </p:sp>
      <p:pic>
        <p:nvPicPr>
          <p:cNvPr id="1027" name="Picture 3" descr="C:\Users\Alen\Desktop\sdrt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48" y="2564904"/>
            <a:ext cx="3709678" cy="32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n\Desktop\erw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564904"/>
            <a:ext cx="3709677" cy="32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Predavanje o pravilnoj prehrani za učenike petih razreda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277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U petak, 20.2.2015. predstavnice Zavoda za javno zdravstvo Istarske županije Olga Dabović Rac, specijalist epidemiolog, voditeljica Odjela za promociju zdravlja i rano otkrivanje bolesti i Vedrana Fontana, magistra nutricionist održale su predavanje Kurikuluma zdravstvenog odgoja  na temu Pravilna prehrana za učenike petih razreda. </a:t>
            </a:r>
            <a:endParaRPr lang="hr-HR" sz="24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9265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Štednja vode i energije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189" y="2132856"/>
            <a:ext cx="3977659" cy="316835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32856"/>
            <a:ext cx="4399204" cy="3150922"/>
          </a:xfrm>
        </p:spPr>
      </p:pic>
    </p:spTree>
    <p:extLst>
      <p:ext uri="{BB962C8B-B14F-4D97-AF65-F5344CB8AC3E}">
        <p14:creationId xmlns:p14="http://schemas.microsoft.com/office/powerpoint/2010/main" xmlns="" val="140064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Svjetski dan šuma - 21.3. i Svjetski dan voda -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22.3.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/>
              <a:t>Voda je vrlo važna za život na Zemlji.  Vode prekrivaju gotovo ¾ površine planete Zemlje i istovremeno proizvode preko 70% kisika. </a:t>
            </a:r>
            <a:r>
              <a:rPr lang="vi-VN" sz="2400" dirty="0" smtClean="0"/>
              <a:t>Šume </a:t>
            </a:r>
            <a:r>
              <a:rPr lang="vi-VN" sz="2400" dirty="0" smtClean="0"/>
              <a:t>su pluća zemlje. </a:t>
            </a:r>
            <a:r>
              <a:rPr lang="hr-HR" sz="2400" dirty="0" smtClean="0"/>
              <a:t>F</a:t>
            </a:r>
            <a:r>
              <a:rPr lang="vi-VN" sz="2400" dirty="0" smtClean="0"/>
              <a:t>iltriraju </a:t>
            </a:r>
            <a:r>
              <a:rPr lang="vi-VN" sz="2400" dirty="0" smtClean="0"/>
              <a:t>zrak i pročišćuju ga te imaju vrlo velik utjecaj na klimu. </a:t>
            </a:r>
            <a:r>
              <a:rPr lang="hr-HR" sz="2400" dirty="0" smtClean="0"/>
              <a:t>Zato su u OŠ Monte Zaro obilježeni ovi važni datumi</a:t>
            </a:r>
            <a:r>
              <a:rPr lang="hr-HR" dirty="0" smtClean="0"/>
              <a:t>.</a:t>
            </a:r>
            <a:endParaRPr lang="vi-VN" dirty="0"/>
          </a:p>
        </p:txBody>
      </p:sp>
      <p:pic>
        <p:nvPicPr>
          <p:cNvPr id="91140" name="Picture 4" descr="http://radiosarajevo.ba/img/s/627x344/upload/images/PREZIVLJAVANJE%202013/sume_naslo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563888" cy="2368855"/>
          </a:xfrm>
          <a:prstGeom prst="rect">
            <a:avLst/>
          </a:prstGeom>
          <a:noFill/>
        </p:spPr>
      </p:pic>
      <p:pic>
        <p:nvPicPr>
          <p:cNvPr id="91142" name="Picture 6" descr="http://www.labin.com/web/fotovijesti/vijesti_13747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600400" cy="2762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64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1628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 smtClean="0"/>
              <a:t>U ponedjeljak , 30. ožujka 2015., volonter Pino Ivančić iz udruge "Zelena Istra" , koja je ujedno i kum Međunarodne Eko-škole, posjetio je našu školu. Razlog njegovog dolaska bio je preuzimanje papira, kojega su učenici i učitelji vrijedno i marljivo sakupljaju nekoliko godina za akciju Zelene Istre: " Reciklirajmo u školi" . U Eko patrolama sa svojim  voditeljicama učiteljicama Antonijom Babić i  Ivanom Marijanović učenici su sakupili  mnogo papira i  na taj način dali svoj doprinos očuvanju okoliša.</a:t>
            </a:r>
            <a:endParaRPr lang="vi-VN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“Reciklirajmo u školi”</a:t>
            </a:r>
            <a:endParaRPr kumimoji="0" lang="hr-HR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3186" name="Picture 2" descr="http://otpad.zelena-istra.hr/foswiki/pub/Otpad/WebHome/reciklirajmo_u_skol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563888" cy="5058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64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0"/>
            <a:ext cx="889248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hr-HR" sz="4800" dirty="0" smtClean="0"/>
              <a:t>"Zelena čistka"</a:t>
            </a:r>
            <a:endParaRPr kumimoji="0" lang="hr-HR" sz="4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8478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 smtClean="0"/>
              <a:t>U četvrtak, 16. travnja 2015., učenici 7.-ih razreda su sudjelovali u najvećem ekološkom volonterskom projektu u Lijepoj našoj "Zelena čistka". Cilj nam je bio probuditi svijest učenika o stvaranju i pravilnom odlaganju otpada kako bi se očuvali okoliš, priroda i planet Zemlja.</a:t>
            </a:r>
            <a:r>
              <a:rPr lang="hr-HR" dirty="0" smtClean="0"/>
              <a:t> </a:t>
            </a:r>
            <a:endParaRPr lang="hr-HR" dirty="0"/>
          </a:p>
        </p:txBody>
      </p:sp>
      <p:pic>
        <p:nvPicPr>
          <p:cNvPr id="96258" name="Picture 2" descr="http://os-mzaro-pu.skole.hr/upload/os-mzaro-pu/album/471/large_img_258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836" y="4125627"/>
            <a:ext cx="3643164" cy="2732373"/>
          </a:xfrm>
          <a:prstGeom prst="rect">
            <a:avLst/>
          </a:prstGeom>
          <a:noFill/>
        </p:spPr>
      </p:pic>
      <p:pic>
        <p:nvPicPr>
          <p:cNvPr id="96260" name="Picture 4" descr="http://os-mzaro-pu.skole.hr/upload/os-mzaro-pu/album/471/large_img_258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3535660" cy="2651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64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16288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/>
              <a:t>U srijedu 22. travnja 2015. učenici osmih razreda su </a:t>
            </a:r>
            <a:r>
              <a:rPr lang="hr-HR" sz="2400" dirty="0" smtClean="0"/>
              <a:t>o</a:t>
            </a:r>
            <a:r>
              <a:rPr lang="vi-VN" sz="2400" dirty="0" smtClean="0"/>
              <a:t>bilježili </a:t>
            </a:r>
            <a:r>
              <a:rPr lang="vi-VN" sz="2400" dirty="0" smtClean="0"/>
              <a:t>Dan planeta Zemlje </a:t>
            </a:r>
            <a:r>
              <a:rPr lang="vi-VN" sz="2400" dirty="0" smtClean="0"/>
              <a:t>čišćenjem </a:t>
            </a:r>
            <a:r>
              <a:rPr lang="vi-VN" sz="2400" dirty="0" smtClean="0"/>
              <a:t>otpada u okruženju škole koje uključuje i prilaze susjednih zgrada pokazali poštovanje prema planetu Zemlji. Svojom ekološkom osvješćenošću i aktivnošću naša škola svakim danom potvrđuje svoj status međunarodne eko škole zlatnoga statusa. </a:t>
            </a:r>
            <a:endParaRPr lang="vi-VN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planeta Zemlja 2015</a:t>
            </a:r>
            <a:r>
              <a:rPr lang="hr-HR" sz="4800" b="1" dirty="0" smtClean="0"/>
              <a:t>.</a:t>
            </a:r>
            <a:endParaRPr kumimoji="0" lang="hr-HR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4210" name="Picture 2" descr="https://scontent-vie1-1.xx.fbcdn.net/hphotos-xat1/v/t34.0-12/11160270_10205086986589075_729811641_n.jpg?oh=d4eee6313a7af4bb6fd6dbf4b7b5ed26&amp;oe=5601EB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779658" cy="5039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64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148478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 smtClean="0"/>
              <a:t>U petak 24. travnja 2015. u Osnovnoj školi Monte Zaro Pula održan je završni dio Festivala znanosti 2015. na temu „Sunce“.</a:t>
            </a:r>
          </a:p>
          <a:p>
            <a:r>
              <a:rPr lang="hr-HR" sz="2000" dirty="0" smtClean="0"/>
              <a:t>  Godina 2015. se u cijelom svijetu obilježava kao Međunarodna godina svjetlosti. Festival znanosti je manifestacija kojoj je cilj približiti znanost učenicima, odnosno informirati ih o aktivnostima i rezultatima na području znanosti te motivirati učenike za istraživanje i stjecanje novih znanja i kompetencija. </a:t>
            </a:r>
            <a:endParaRPr lang="vi-VN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Projektni dan “Sunce”</a:t>
            </a:r>
            <a:endParaRPr kumimoji="0" lang="hr-HR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5234" name="Picture 2" descr="http://www.os-mzaro-pu.skole.hr/upload/os-mzaro-pu/album/473/large_img_25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051" y="1700808"/>
            <a:ext cx="4115949" cy="3086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64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122568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/>
              <a:t>Predstavnici</a:t>
            </a:r>
            <a:r>
              <a:rPr lang="hr-HR" sz="2400" dirty="0" smtClean="0"/>
              <a:t> škole</a:t>
            </a:r>
            <a:r>
              <a:rPr lang="vi-VN" sz="2400" dirty="0" smtClean="0"/>
              <a:t> su u petak, 15. svibnja u kongresnoj dvorani Gastro globusa u Zagrebu preuzeli </a:t>
            </a:r>
            <a:r>
              <a:rPr lang="hr-HR" sz="2400" dirty="0" smtClean="0"/>
              <a:t>Z</a:t>
            </a:r>
            <a:r>
              <a:rPr lang="vi-VN" sz="2400" dirty="0" smtClean="0"/>
              <a:t>elenu zastavu</a:t>
            </a:r>
            <a:r>
              <a:rPr lang="hr-HR" sz="2400" dirty="0" smtClean="0"/>
              <a:t> </a:t>
            </a:r>
            <a:r>
              <a:rPr lang="vi-VN" sz="2400" dirty="0" smtClean="0"/>
              <a:t>međunarodne eko </a:t>
            </a:r>
            <a:r>
              <a:rPr lang="vi-VN" sz="2400" dirty="0" smtClean="0"/>
              <a:t>škole</a:t>
            </a:r>
            <a:r>
              <a:rPr lang="hr-HR" sz="2400" dirty="0" smtClean="0"/>
              <a:t>. Zastava je podignuta prilikom dana škole.</a:t>
            </a:r>
            <a:r>
              <a:rPr lang="vi-VN" sz="2400" dirty="0" smtClean="0"/>
              <a:t> </a:t>
            </a:r>
            <a:r>
              <a:rPr lang="hr-HR" sz="2400" dirty="0" smtClean="0"/>
              <a:t>OŠ Monte Zaro Pula </a:t>
            </a:r>
            <a:r>
              <a:rPr lang="vi-VN" sz="2400" dirty="0" smtClean="0"/>
              <a:t>je </a:t>
            </a:r>
            <a:r>
              <a:rPr lang="vi-VN" sz="2400" dirty="0" smtClean="0"/>
              <a:t>trenutno škola mentor </a:t>
            </a:r>
            <a:r>
              <a:rPr lang="vi-VN" sz="2400" dirty="0" smtClean="0"/>
              <a:t>zlatnog</a:t>
            </a:r>
            <a:r>
              <a:rPr lang="hr-HR" sz="2400" dirty="0" smtClean="0"/>
              <a:t> statusa.</a:t>
            </a:r>
            <a:endParaRPr lang="hr-HR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0"/>
            <a:ext cx="889248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Preuzimanje Zelene zastave</a:t>
            </a:r>
            <a:endParaRPr kumimoji="0" lang="hr-HR" sz="4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7286" name="Picture 6" descr="http://www.os-mzaro-pu.skole.hr/upload/os-mzaro-pu/images/newsimg/2042/11151006_687920028002216_875479344962762425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765" y="1412776"/>
            <a:ext cx="3850693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64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1225689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U petak 12. lipnja 2015. u Tehnomnot Marini Veruda Pula po 17. put je zavijorila Plava </a:t>
            </a:r>
            <a:r>
              <a:rPr lang="hr-HR" sz="2400" dirty="0" smtClean="0"/>
              <a:t>zastava. </a:t>
            </a:r>
            <a:r>
              <a:rPr lang="hr-HR" sz="2400" dirty="0" smtClean="0"/>
              <a:t>U programu podizanja Plave zastave sudjelovali su učenici, učiteljice i ravnateljica naše </a:t>
            </a:r>
            <a:r>
              <a:rPr lang="hr-HR" sz="2400" dirty="0" smtClean="0"/>
              <a:t>škole. </a:t>
            </a:r>
            <a:r>
              <a:rPr lang="hr-HR" sz="2400" dirty="0" smtClean="0"/>
              <a:t>KUD Val je zasjao pod voditeljskom palicom učiteljice glazbene kulture Štefice Martinić, a plava zastava podignuta je u zvuk istarskih roženica koje su svirali Ive Cukerić i Mateo Smoljan.</a:t>
            </a:r>
            <a:endParaRPr lang="hr-HR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0"/>
            <a:ext cx="889248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Podizanje Plave zastave</a:t>
            </a:r>
            <a:endParaRPr kumimoji="0" lang="hr-HR" sz="4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8306" name="Picture 2" descr="http://os-mzaro-pu.skole.hr/upload/os-mzaro-pu/album/492/large_img_277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995936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64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Odvojeno odlaganje otpada</a:t>
            </a:r>
            <a:endParaRPr lang="hr-HR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609756" cy="421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Promocija pravilne prehrane u osnovnim školama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0658" name="Picture 2" descr="http://www.istra-istria.hr/typo3temp/pics/c1279661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035824" cy="4526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5948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Odvojeno odlaganje otpada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500" dirty="0"/>
              <a:t>Eko-koševi – odlaganje papirnatog materijala</a:t>
            </a:r>
          </a:p>
          <a:p>
            <a:r>
              <a:rPr lang="hr-HR" sz="3500" dirty="0"/>
              <a:t>Eko-patrole (učenici od V. – VIII. razreda) – svakodnevno sakupljanje i mjerenje količine papirnog otpada</a:t>
            </a:r>
          </a:p>
          <a:p>
            <a:r>
              <a:rPr lang="hr-HR" sz="3500" dirty="0"/>
              <a:t>“Zeleni otok” – staklo, plastika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289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Uređenje okoliša škole</a:t>
            </a:r>
            <a:endParaRPr lang="hr-HR" dirty="0"/>
          </a:p>
        </p:txBody>
      </p:sp>
      <p:pic>
        <p:nvPicPr>
          <p:cNvPr id="64514" name="Picture 2" descr="http://os-mzaro-pu.skole.hr/upload/os-mzaro-pu/album/482/large_img_265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28457" cy="3096343"/>
          </a:xfrm>
          <a:prstGeom prst="rect">
            <a:avLst/>
          </a:prstGeom>
          <a:noFill/>
        </p:spPr>
      </p:pic>
      <p:pic>
        <p:nvPicPr>
          <p:cNvPr id="64516" name="Picture 4" descr="http://os-mzaro-pu.skole.hr/upload/os-mzaro-pu/album/471/large_img_258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90" y="3429000"/>
            <a:ext cx="4267234" cy="3200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6705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akvarij</a:t>
            </a:r>
            <a:endParaRPr lang="hr-HR" dirty="0"/>
          </a:p>
        </p:txBody>
      </p:sp>
      <p:pic>
        <p:nvPicPr>
          <p:cNvPr id="62466" name="Picture 2" descr="http://os-mzaro-pu.skole.hr/upload/os-mzaro-pu/album/170/large_img_46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667500" cy="500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1089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Izvješćivanje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Glas Istre, Školske novine, </a:t>
            </a:r>
            <a:r>
              <a:rPr lang="hr-HR" dirty="0" err="1"/>
              <a:t>internet</a:t>
            </a:r>
            <a:r>
              <a:rPr lang="hr-HR" dirty="0"/>
              <a:t> portali – </a:t>
            </a:r>
            <a:r>
              <a:rPr lang="hr-HR" dirty="0" err="1"/>
              <a:t>Barkun</a:t>
            </a:r>
            <a:r>
              <a:rPr lang="hr-HR" dirty="0"/>
              <a:t>, </a:t>
            </a:r>
            <a:r>
              <a:rPr lang="hr-HR" dirty="0" err="1"/>
              <a:t>Regional</a:t>
            </a:r>
            <a:r>
              <a:rPr lang="hr-HR" dirty="0"/>
              <a:t> Express, </a:t>
            </a:r>
            <a:r>
              <a:rPr lang="hr-HR" dirty="0" err="1"/>
              <a:t>Ipress</a:t>
            </a:r>
            <a:r>
              <a:rPr lang="hr-HR" dirty="0"/>
              <a:t>, Portal Grada Pule, Radio Pula i </a:t>
            </a:r>
            <a:r>
              <a:rPr lang="hr-HR" dirty="0" err="1"/>
              <a:t>sl</a:t>
            </a:r>
            <a:r>
              <a:rPr lang="hr-HR" dirty="0"/>
              <a:t>.) redovito izvješćuju o aktivnostima škole</a:t>
            </a:r>
            <a:r>
              <a:rPr lang="hr-HR" dirty="0" smtClean="0"/>
              <a:t>.</a:t>
            </a:r>
          </a:p>
          <a:p>
            <a:r>
              <a:rPr lang="hr-HR" dirty="0"/>
              <a:t>š</a:t>
            </a:r>
            <a:r>
              <a:rPr lang="hr-HR" dirty="0" smtClean="0"/>
              <a:t>kola </a:t>
            </a:r>
            <a:r>
              <a:rPr lang="hr-HR" dirty="0"/>
              <a:t>redovito izvješćuje javnost i putem web-stranice škole i školskog lista </a:t>
            </a:r>
            <a:r>
              <a:rPr lang="hr-HR" dirty="0" err="1" smtClean="0"/>
              <a:t>Zaro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14774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U  radu i provođenju aktivnosti Eko-škole marljivo sudjeluju učenici, zaposlenici škole, eko koordinatori, ravnateljica te naši kumovi (TZ Grada Pule, Vodovod, Pula </a:t>
            </a:r>
            <a:r>
              <a:rPr lang="hr-HR" dirty="0" err="1" smtClean="0"/>
              <a:t>Herculanea</a:t>
            </a:r>
            <a:r>
              <a:rPr lang="hr-HR" dirty="0" smtClean="0"/>
              <a:t>, </a:t>
            </a:r>
            <a:r>
              <a:rPr lang="hr-HR" dirty="0" err="1" smtClean="0"/>
              <a:t>Tehnomont</a:t>
            </a:r>
            <a:r>
              <a:rPr lang="hr-HR" dirty="0" smtClean="0"/>
              <a:t> Marina </a:t>
            </a:r>
            <a:r>
              <a:rPr lang="hr-HR" dirty="0" err="1" smtClean="0"/>
              <a:t>Veruda</a:t>
            </a:r>
            <a:r>
              <a:rPr lang="hr-HR" smtClean="0"/>
              <a:t> Pula) </a:t>
            </a:r>
            <a:r>
              <a:rPr lang="hr-HR" dirty="0"/>
              <a:t>zahvaljujući čijoj pomoći su i realizirani brojni projekti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396240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Međunarodni dan zaštite ozonskog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omotača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16.9.2014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4994" name="Picture 2" descr="D:\Korisnici\Korisnik\Desktop\Me_unarodni_dan_zastite_ozonskog_omotac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823" y="1772816"/>
            <a:ext cx="6014056" cy="4107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5948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vi-V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Radionica o odgovornom ponašanju pri svakodnevnom korištenju energije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19.9.2014.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101" y="2060848"/>
            <a:ext cx="47045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3528" y="1988840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Učenici 3.-ih i 4.-ih razreda OŠ Monte Zaro sa svojim su učiteljicama Jolandom Sanković, Ljiljanom Tončinić, Sanelom Bodiš i Karmen Grgurić prisustvovali u pulskoj gradskoj vijećnici edukativnoj radionici o odgovornom ponašanju pri svakodnevnom korištenju energije. 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975948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dirty="0" smtClean="0"/>
              <a:t>Uređenje maslinika </a:t>
            </a:r>
            <a:r>
              <a:rPr lang="vi-VN" dirty="0" smtClean="0"/>
              <a:t>škole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7042" name="Picture 2" descr="http://www.os-mzaro-pu.skole.hr/upload/os-mzaro-pu/album/446/large_img_217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445768" cy="46060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19168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U susret Danima kruha i zahvalnosti za plodove zemlje, učenici 3.b razreda su na satu izvannastavne aktivnosti uredili maslinik škole. Podrezivanjem i okopavanjem maslina još smo više istakli njihovu blagodat i ljepotu.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975948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b="0" dirty="0" smtClean="0"/>
              <a:t>Dan kruha – dan zahvalnosti za plodove zemlje</a:t>
            </a:r>
            <a:endParaRPr lang="hr-HR" sz="4000" b="0" dirty="0"/>
          </a:p>
        </p:txBody>
      </p:sp>
      <p:sp>
        <p:nvSpPr>
          <p:cNvPr id="7" name="Rectangle 6"/>
          <p:cNvSpPr/>
          <p:nvPr/>
        </p:nvSpPr>
        <p:spPr>
          <a:xfrm>
            <a:off x="467544" y="1844824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 četvrtak, 16. listopada 2014. godine (povodom Svjetskoga dana hrane), u Osnovnoj školi Monte Zaro održana je tradicionalna svečanost obilježavanja Dana kruha - dana zahvalnosti za plodove zemlje.</a:t>
            </a:r>
            <a:endParaRPr lang="hr-HR" sz="2400" dirty="0"/>
          </a:p>
        </p:txBody>
      </p:sp>
      <p:pic>
        <p:nvPicPr>
          <p:cNvPr id="61442" name="Picture 2" descr="http://www.os-mzaro-pu.skole.hr/upload/os-mzaro-pu/album/448/large_img_217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737" y="2132856"/>
            <a:ext cx="4416491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9265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vi-VN" sz="3600" dirty="0" smtClean="0"/>
              <a:t>Međunarodni mjesec borbe protiv ovisnosti (15. studeni do 15. prosinca)</a:t>
            </a:r>
            <a:endParaRPr lang="hr-HR" sz="3600" dirty="0"/>
          </a:p>
        </p:txBody>
      </p:sp>
      <p:sp>
        <p:nvSpPr>
          <p:cNvPr id="5" name="Rectangle 4"/>
          <p:cNvSpPr/>
          <p:nvPr/>
        </p:nvSpPr>
        <p:spPr>
          <a:xfrm>
            <a:off x="395536" y="1700808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 OŠ Monte Zaro Pula </a:t>
            </a:r>
            <a:r>
              <a:rPr lang="hr-HR" sz="2400" dirty="0" smtClean="0"/>
              <a:t>našoj </a:t>
            </a:r>
            <a:r>
              <a:rPr lang="hr-HR" sz="2400" dirty="0" smtClean="0"/>
              <a:t>provodene su </a:t>
            </a:r>
            <a:r>
              <a:rPr lang="hr-HR" sz="2400" dirty="0" smtClean="0"/>
              <a:t>preventivne radionice, a 4. prosinca predstavnici Policije i Zavoda za javno zdravstvo Istarske županije u okviru kurikula Zdravstvenog odgoja </a:t>
            </a:r>
            <a:r>
              <a:rPr lang="hr-HR" sz="2400" dirty="0" smtClean="0"/>
              <a:t>održali su </a:t>
            </a:r>
            <a:r>
              <a:rPr lang="hr-HR" sz="2400" dirty="0" smtClean="0"/>
              <a:t>predavanja za učenike osmih razreda na temu alkoholizma u sklopu projekta :"Zdrav za 5". </a:t>
            </a:r>
            <a:endParaRPr lang="hr-HR" sz="24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716" y="2492896"/>
            <a:ext cx="41872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9265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POTICANJA NADARENOSTI „BIOLOŠKA RAZNOLIKOST ŠKOLSKOG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VRTA”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0" name="Picture 2" descr="http://www.os-mzaro-pu.skole.hr/upload/os-mzaro-pu/images/newsimg/1838/Image/gg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362881" cy="2520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1628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 smtClean="0"/>
              <a:t>U ponedjeljak 3.11.2014. učenici 6. i 7. razreda su uz pomoć domara Luke Katića te učitelja Tehničke kulture Ivana Iskre i učitelja Prirode/Biologije Alena Crnkovića postavili kućicu za kukce namijenjene solitarnim pčelama na drvetu u školskom dvorištu.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389265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Predavanje o pravilnoj prehrani za učenike petih razreda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277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U petak, 20.2.2015. predstavnice Zavoda za javno zdravstvo Istarske županije Olga Dabović Rac, specijalist epidemiolog, voditeljica Odjela za promociju zdravlja i rano otkrivanje bolesti i Vedrana Fontana, magistra nutricionist održale su predavanje Kurikuluma zdravstvenog odgoja  na temu Pravilna prehrana za učenike petih razreda. </a:t>
            </a:r>
            <a:endParaRPr lang="hr-HR" sz="24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9265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5a190de1989dec28170f18075649dfbb548c5e2"/>
</p:tagLst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481</TotalTime>
  <Words>800</Words>
  <Application>Microsoft Office PowerPoint</Application>
  <PresentationFormat>On-screen Show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Eko-škola 2014./2015.</vt:lpstr>
      <vt:lpstr>Promocija pravilne prehrane u osnovnim školama</vt:lpstr>
      <vt:lpstr>Međunarodni dan zaštite ozonskog omotača 16.9.2014</vt:lpstr>
      <vt:lpstr>Radionica o odgovornom ponašanju pri svakodnevnom korištenju energije 19.9.2014.</vt:lpstr>
      <vt:lpstr>Uređenje maslinika škole</vt:lpstr>
      <vt:lpstr>Dan kruha – dan zahvalnosti za plodove zemlje</vt:lpstr>
      <vt:lpstr>Međunarodni mjesec borbe protiv ovisnosti (15. studeni do 15. prosinca)</vt:lpstr>
      <vt:lpstr>PROJEKT POTICANJA NADARENOSTI „BIOLOŠKA RAZNOLIKOST ŠKOLSKOG VRTA”</vt:lpstr>
      <vt:lpstr>Predavanje o pravilnoj prehrani za učenike petih razreda</vt:lpstr>
      <vt:lpstr>Predavanje o pravilnoj prehrani za učenike petih razreda</vt:lpstr>
      <vt:lpstr>Štednja vode i energije</vt:lpstr>
      <vt:lpstr>Svjetski dan šuma - 21.3. i Svjetski dan voda - 22.3.</vt:lpstr>
      <vt:lpstr>Slide 13</vt:lpstr>
      <vt:lpstr>Slide 14</vt:lpstr>
      <vt:lpstr>Slide 15</vt:lpstr>
      <vt:lpstr>Slide 16</vt:lpstr>
      <vt:lpstr>Slide 17</vt:lpstr>
      <vt:lpstr>Slide 18</vt:lpstr>
      <vt:lpstr>Odvojeno odlaganje otpada</vt:lpstr>
      <vt:lpstr>Odvojeno odlaganje otpada</vt:lpstr>
      <vt:lpstr>Uređenje okoliša škole</vt:lpstr>
      <vt:lpstr>Školski akvarij</vt:lpstr>
      <vt:lpstr>Izvješćivanje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Eko-škola 2011./2012.</dc:title>
  <dc:creator>Nastavnici</dc:creator>
  <cp:lastModifiedBy>xxx</cp:lastModifiedBy>
  <cp:revision>51</cp:revision>
  <dcterms:created xsi:type="dcterms:W3CDTF">2012-09-17T12:51:27Z</dcterms:created>
  <dcterms:modified xsi:type="dcterms:W3CDTF">2015-09-20T22:17:44Z</dcterms:modified>
</cp:coreProperties>
</file>