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-3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758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488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4826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7571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110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8793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0622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304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6430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577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222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759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969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71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046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991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02399-E702-446F-B045-EEBBC757DF5D}" type="datetimeFigureOut">
              <a:rPr lang="hr-HR" smtClean="0"/>
              <a:t>22.3.2018.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A934AE-A6D8-423E-8EDC-88ABB28E0D1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849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34151" y="498038"/>
            <a:ext cx="11268037" cy="229443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</a:rPr>
              <a:t>ZAŠTITA ŠUMA I VODA</a:t>
            </a:r>
            <a:br>
              <a:rPr lang="hr-H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</a:rPr>
            </a:br>
            <a:r>
              <a:rPr lang="hr-H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</a:rPr>
              <a:t>6.A</a:t>
            </a:r>
            <a:r>
              <a:rPr lang="hr-H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br>
              <a:rPr lang="hr-H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hr-H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80" y="1585243"/>
            <a:ext cx="6268278" cy="44229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017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</a:t>
            </a:r>
            <a:r>
              <a:rPr lang="hr-HR" dirty="0" smtClean="0">
                <a:solidFill>
                  <a:schemeClr val="accent2"/>
                </a:solidFill>
              </a:rPr>
              <a:t>Zaštita šuma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73505" y="1393334"/>
            <a:ext cx="10515600" cy="435133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Šume: C grupa Ivan, </a:t>
            </a:r>
            <a:r>
              <a:rPr lang="hr-HR" dirty="0" err="1" smtClean="0"/>
              <a:t>Viktoria</a:t>
            </a:r>
            <a:r>
              <a:rPr lang="hr-HR" dirty="0" smtClean="0"/>
              <a:t>, Beata</a:t>
            </a:r>
            <a:endParaRPr lang="hr-HR" dirty="0"/>
          </a:p>
          <a:p>
            <a:r>
              <a:rPr lang="hr-HR" dirty="0" smtClean="0"/>
              <a:t>Umjesto papirnatih maramica možemo koristiti  pamučne maramice (stvorene sječom šuma)</a:t>
            </a:r>
          </a:p>
          <a:p>
            <a:r>
              <a:rPr lang="hr-HR" dirty="0" smtClean="0"/>
              <a:t>Ne bacati poluprazne bilježnice, ponovno ih upotrijebiti (stvorene sječom šuma)</a:t>
            </a:r>
          </a:p>
          <a:p>
            <a:r>
              <a:rPr lang="hr-HR" dirty="0" smtClean="0"/>
              <a:t>Zaštiti što više šumskih područja u kojima obitavaju životinje </a:t>
            </a:r>
          </a:p>
          <a:p>
            <a:r>
              <a:rPr lang="hr-HR" dirty="0" smtClean="0"/>
              <a:t>Treba što više reciklirati</a:t>
            </a:r>
          </a:p>
          <a:p>
            <a:r>
              <a:rPr lang="hr-HR" dirty="0" smtClean="0"/>
              <a:t>Šume se moraju obnavljati  (poštovati)</a:t>
            </a:r>
          </a:p>
          <a:p>
            <a:r>
              <a:rPr lang="hr-HR" dirty="0" smtClean="0"/>
              <a:t>Koristiti obnovljive izvore energije</a:t>
            </a:r>
          </a:p>
          <a:p>
            <a:r>
              <a:rPr lang="hr-HR" dirty="0" smtClean="0"/>
              <a:t>Šume su nam jako važne zbog kisika (20%)</a:t>
            </a:r>
          </a:p>
          <a:p>
            <a:r>
              <a:rPr lang="hr-HR" dirty="0" smtClean="0"/>
              <a:t>Zaključak da nema prirode ne bi bilo ni nas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391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19282" y="0"/>
            <a:ext cx="6622214" cy="1325563"/>
          </a:xfrm>
        </p:spPr>
        <p:txBody>
          <a:bodyPr/>
          <a:lstStyle/>
          <a:p>
            <a:r>
              <a:rPr lang="hr-HR" dirty="0" smtClean="0"/>
              <a:t>Zaštita okoliša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40381" y="854243"/>
            <a:ext cx="9895535" cy="561874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hr-HR" sz="1500" dirty="0" smtClean="0"/>
              <a:t>Grupa: A Nika, Irma, Filip, Luka</a:t>
            </a:r>
          </a:p>
          <a:p>
            <a:r>
              <a:rPr lang="hr-HR" sz="1500" dirty="0" smtClean="0"/>
              <a:t>Tvornice; </a:t>
            </a:r>
            <a:r>
              <a:rPr lang="hr-HR" sz="1500" dirty="0"/>
              <a:t>š</a:t>
            </a:r>
            <a:r>
              <a:rPr lang="hr-HR" sz="1500" dirty="0" smtClean="0"/>
              <a:t>tetni  plinovi ; otpad </a:t>
            </a:r>
          </a:p>
          <a:p>
            <a:r>
              <a:rPr lang="hr-HR" sz="1500" dirty="0" smtClean="0"/>
              <a:t>Manje trošiti vodu i manje trošiti struju </a:t>
            </a:r>
          </a:p>
          <a:p>
            <a:r>
              <a:rPr lang="hr-HR" sz="1500" dirty="0" smtClean="0"/>
              <a:t>Eksplozivne naprave; kemijski otpad</a:t>
            </a:r>
          </a:p>
          <a:p>
            <a:r>
              <a:rPr lang="hr-HR" sz="1500" dirty="0" smtClean="0"/>
              <a:t>Teški metal  </a:t>
            </a:r>
          </a:p>
          <a:p>
            <a:r>
              <a:rPr lang="hr-HR" sz="1500" dirty="0" smtClean="0"/>
              <a:t>Obnovljivi izvori energije stalno su prisutni i njih ne možemo potrošiti-oni se stalno obnavljaju </a:t>
            </a:r>
          </a:p>
          <a:p>
            <a:r>
              <a:rPr lang="hr-HR" sz="1500" dirty="0" smtClean="0"/>
              <a:t>ZAKLJUČAK:</a:t>
            </a:r>
          </a:p>
          <a:p>
            <a:r>
              <a:rPr lang="hr-HR" sz="1500" dirty="0" smtClean="0"/>
              <a:t>Više paziti misliti na okoliš i zdravlje ljudi </a:t>
            </a:r>
          </a:p>
          <a:p>
            <a:r>
              <a:rPr lang="hr-HR" sz="1500" dirty="0" smtClean="0"/>
              <a:t>Odgajati djecu: </a:t>
            </a:r>
            <a:r>
              <a:rPr lang="hr-HR" sz="1500" dirty="0" err="1" smtClean="0"/>
              <a:t>štediti</a:t>
            </a:r>
            <a:r>
              <a:rPr lang="hr-HR" sz="1500" dirty="0" smtClean="0"/>
              <a:t> struju, voDU U KUĆANSTVU </a:t>
            </a:r>
          </a:p>
          <a:p>
            <a:r>
              <a:rPr lang="hr-HR" sz="1500" dirty="0" smtClean="0"/>
              <a:t>Zagađenjem šuma i voda štetimo svojem zdravlju </a:t>
            </a:r>
            <a:r>
              <a:rPr lang="hr-HR" sz="1500" dirty="0" err="1" smtClean="0"/>
              <a:t>ponestaje</a:t>
            </a:r>
            <a:r>
              <a:rPr lang="hr-HR" sz="1500" dirty="0" smtClean="0"/>
              <a:t> kisika</a:t>
            </a:r>
            <a:r>
              <a:rPr lang="hr-HR" sz="1800" dirty="0" smtClean="0"/>
              <a:t>.</a:t>
            </a:r>
          </a:p>
          <a:p>
            <a:r>
              <a:rPr lang="hr-HR" sz="1500" dirty="0" smtClean="0"/>
              <a:t> Manje plastike, više platnenih  vrećica</a:t>
            </a:r>
          </a:p>
          <a:p>
            <a:r>
              <a:rPr lang="hr-HR" sz="1500" dirty="0" smtClean="0"/>
              <a:t>Tvornice ugraditi filtere </a:t>
            </a:r>
          </a:p>
          <a:p>
            <a:r>
              <a:rPr lang="hr-HR" sz="1500" dirty="0" smtClean="0"/>
              <a:t>Recikliranje i odvajanje otpada </a:t>
            </a:r>
          </a:p>
          <a:p>
            <a:r>
              <a:rPr lang="hr-HR" sz="1500" dirty="0" smtClean="0"/>
              <a:t>Otpad je svaka tvar ili predmet koju posjednik odbacuje, namjerava ili mora odbaciti</a:t>
            </a:r>
          </a:p>
        </p:txBody>
      </p:sp>
    </p:spTree>
    <p:extLst>
      <p:ext uri="{BB962C8B-B14F-4D97-AF65-F5344CB8AC3E}">
        <p14:creationId xmlns:p14="http://schemas.microsoft.com/office/powerpoint/2010/main" val="19855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75722" y="312115"/>
            <a:ext cx="5221356" cy="1513509"/>
          </a:xfrm>
        </p:spPr>
        <p:txBody>
          <a:bodyPr/>
          <a:lstStyle/>
          <a:p>
            <a:r>
              <a:rPr lang="hr-HR" dirty="0" smtClean="0">
                <a:ln w="0"/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</a:rPr>
              <a:t>Zaštita voda</a:t>
            </a:r>
            <a:endParaRPr lang="hr-HR" dirty="0">
              <a:ln w="0"/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1633" y="1887016"/>
            <a:ext cx="8596668" cy="388077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err="1" smtClean="0"/>
              <a:t>Avina</a:t>
            </a:r>
            <a:r>
              <a:rPr lang="hr-HR" dirty="0" smtClean="0"/>
              <a:t> Hodža, </a:t>
            </a:r>
            <a:r>
              <a:rPr lang="hr-HR" dirty="0" err="1" smtClean="0"/>
              <a:t>Bijonsa</a:t>
            </a:r>
            <a:r>
              <a:rPr lang="hr-HR" dirty="0" smtClean="0"/>
              <a:t> </a:t>
            </a:r>
            <a:r>
              <a:rPr lang="hr-HR" dirty="0" err="1" smtClean="0"/>
              <a:t>Bajramov</a:t>
            </a:r>
            <a:endParaRPr lang="hr-HR" dirty="0" smtClean="0"/>
          </a:p>
          <a:p>
            <a:r>
              <a:rPr lang="hr-HR" dirty="0" smtClean="0"/>
              <a:t>Voda je važna za život </a:t>
            </a:r>
          </a:p>
          <a:p>
            <a:r>
              <a:rPr lang="hr-HR" dirty="0" smtClean="0"/>
              <a:t>Voda je rasprostranjena svugdje </a:t>
            </a:r>
          </a:p>
          <a:p>
            <a:r>
              <a:rPr lang="hr-HR" dirty="0" smtClean="0"/>
              <a:t>Vodu čuvamo tako  da je ne puštamo da stalno teče.</a:t>
            </a:r>
          </a:p>
          <a:p>
            <a:r>
              <a:rPr lang="hr-HR" dirty="0" smtClean="0"/>
              <a:t>Svatko od nas treba čuvati vodu</a:t>
            </a:r>
          </a:p>
          <a:p>
            <a:r>
              <a:rPr lang="hr-HR" dirty="0" smtClean="0"/>
              <a:t>Klimatske promjene utječu na vodu npr. kiša, snijeg itd.</a:t>
            </a:r>
          </a:p>
          <a:p>
            <a:r>
              <a:rPr lang="hr-HR" dirty="0" smtClean="0"/>
              <a:t>Ljudi uništavaju izvore vode zbog gradnje stambenih objekata 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652" y="316440"/>
            <a:ext cx="5118323" cy="35449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5297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     </a:t>
            </a:r>
            <a:r>
              <a:rPr lang="hr-HR" sz="4800" dirty="0" smtClean="0"/>
              <a:t>IZRADILI</a:t>
            </a:r>
            <a:endParaRPr lang="hr-HR" sz="4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79642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Adnan </a:t>
            </a:r>
            <a:r>
              <a:rPr lang="hr-HR" sz="4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Pervić</a:t>
            </a:r>
            <a:r>
              <a:rPr lang="hr-HR" sz="4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hr-HR" sz="44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r-HR" sz="4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Mišo Janjić</a:t>
            </a:r>
          </a:p>
          <a:p>
            <a:pPr marL="0" indent="0">
              <a:buNone/>
            </a:pPr>
            <a:r>
              <a:rPr lang="hr-HR" sz="4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Antonio </a:t>
            </a:r>
            <a:r>
              <a:rPr lang="hr-HR" sz="4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Čadžić</a:t>
            </a:r>
            <a:endParaRPr lang="hr-HR" sz="4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053" y="2225842"/>
            <a:ext cx="3441031" cy="258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7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250</Words>
  <Application>Microsoft Office PowerPoint</Application>
  <PresentationFormat>Prilagođeno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Faseta</vt:lpstr>
      <vt:lpstr>ZAŠTITA ŠUMA I VODA 6.A  </vt:lpstr>
      <vt:lpstr>                 Zaštita šuma</vt:lpstr>
      <vt:lpstr>Zaštita okoliša </vt:lpstr>
      <vt:lpstr>Zaštita voda</vt:lpstr>
      <vt:lpstr>                      IZRADILI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ZAŠTITA OKOLIŠA 6.A</dc:title>
  <dc:creator>Učenici</dc:creator>
  <cp:lastModifiedBy>monte zaro</cp:lastModifiedBy>
  <cp:revision>13</cp:revision>
  <dcterms:created xsi:type="dcterms:W3CDTF">2018-03-22T10:20:10Z</dcterms:created>
  <dcterms:modified xsi:type="dcterms:W3CDTF">2018-03-22T12:28:23Z</dcterms:modified>
</cp:coreProperties>
</file>