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992631-8B48-4934-A87D-1F3C556B4381}" type="datetimeFigureOut">
              <a:rPr lang="hr-HR" smtClean="0"/>
              <a:t>22.3.2019.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5AEA2F-7C72-4F6F-852A-2C733BC3A406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5"/>
                </a:solidFill>
              </a:rPr>
              <a:t>SVJETSKI DAN VODA I ŠUMA</a:t>
            </a:r>
            <a:endParaRPr lang="hr-HR" dirty="0">
              <a:solidFill>
                <a:schemeClr val="accent5"/>
              </a:solidFill>
            </a:endParaRPr>
          </a:p>
        </p:txBody>
      </p:sp>
      <p:pic>
        <p:nvPicPr>
          <p:cNvPr id="4" name="Slika 3" descr="dansu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852936"/>
            <a:ext cx="2219325" cy="2857500"/>
          </a:xfrm>
          <a:prstGeom prst="rect">
            <a:avLst/>
          </a:prstGeom>
        </p:spPr>
      </p:pic>
      <p:pic>
        <p:nvPicPr>
          <p:cNvPr id="5" name="Slika 4" descr="WWD-GENERIQ-CMJN_croa_2017_-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18634" y="3068960"/>
            <a:ext cx="5825366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5"/>
                </a:solidFill>
              </a:rPr>
              <a:t>SVJETSKI DAN ŠUMA</a:t>
            </a:r>
            <a:endParaRPr lang="hr-HR" b="1" dirty="0">
              <a:solidFill>
                <a:schemeClr val="accent5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Svjetski dan šuma obilježava se 21. ožujka svake godine te služi kako bi ljude osvijestili na stanje šuma 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njihovog uništavanja.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429000"/>
            <a:ext cx="5283644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5"/>
                </a:solidFill>
              </a:rPr>
              <a:t>SVJETSKI DAN VODE</a:t>
            </a:r>
            <a:endParaRPr lang="hr-HR" b="1" dirty="0">
              <a:solidFill>
                <a:schemeClr val="accent5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Svjetski dan voda obilježava se 22. ožujka svake godine. Kao i za dan šuma, svjetski dan voda se obilježava kako bi se zaštitile vode na Zemlji koje su svaki dan više zagađenije.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lika 3" descr="08ae461f14a3d195f7e52b850155dc3c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861048"/>
            <a:ext cx="4069504" cy="2703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5"/>
                </a:solidFill>
              </a:rPr>
              <a:t>ŠTO MOŽEMO UČINITI?</a:t>
            </a:r>
            <a:endParaRPr lang="hr-HR" b="1" dirty="0">
              <a:solidFill>
                <a:schemeClr val="accent5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/>
          <a:lstStyle/>
          <a:p>
            <a:pPr marL="514350" indent="-514350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- Možemo ne zagađivati okoliš</a:t>
            </a:r>
          </a:p>
          <a:p>
            <a:pPr marL="514350" indent="-514350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- Razmislimo koliko puta dnevno upotrebljavamo vodu</a:t>
            </a:r>
          </a:p>
          <a:p>
            <a:pPr marL="514350" indent="-514350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- Štedimo vodu</a:t>
            </a:r>
          </a:p>
          <a:p>
            <a:pPr marL="514350" indent="-514350">
              <a:buNone/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lika 3" descr="voda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861048"/>
            <a:ext cx="3670548" cy="21699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accent5"/>
                </a:solidFill>
              </a:rPr>
              <a:t>ONEČIŠĆENJE VODE</a:t>
            </a:r>
            <a:endParaRPr lang="hr-HR" b="1" dirty="0">
              <a:solidFill>
                <a:schemeClr val="accent5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-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Vodu najviše onečišćuje nafta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- Ljudi najviše zagađuju pitku vodu otpadom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- Tvornice ispuštaju plinove i kemikalije u vodu</a:t>
            </a:r>
            <a:endParaRPr lang="hr-HR" dirty="0" smtClean="0"/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- Do onečišćenja dolazi izlijevanjem nafte i iskorištavanjem nafte, upotrebom pesticida i herbicida, odlaganjem opasnog  otpada (kemijski otpad, eksplozivne naprave, teški metali…).</a:t>
            </a:r>
          </a:p>
        </p:txBody>
      </p:sp>
      <p:pic>
        <p:nvPicPr>
          <p:cNvPr id="4" name="Slika 3" descr="15.8 Onečišćena vo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5065001"/>
            <a:ext cx="2880320" cy="17929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Matej </a:t>
            </a:r>
            <a:r>
              <a:rPr lang="hr-HR" dirty="0" err="1" smtClean="0"/>
              <a:t>Uka</a:t>
            </a:r>
            <a:r>
              <a:rPr lang="hr-HR" dirty="0" smtClean="0"/>
              <a:t>, Antonio </a:t>
            </a:r>
            <a:r>
              <a:rPr lang="hr-HR" dirty="0" err="1" smtClean="0"/>
              <a:t>Čadžić</a:t>
            </a:r>
            <a:endParaRPr lang="hr-HR" dirty="0"/>
          </a:p>
          <a:p>
            <a:r>
              <a:rPr lang="hr-HR" smtClean="0"/>
              <a:t> </a:t>
            </a:r>
            <a:r>
              <a:rPr lang="hr-HR" dirty="0" err="1" smtClean="0"/>
              <a:t>Bijonsa</a:t>
            </a:r>
            <a:r>
              <a:rPr lang="hr-HR" dirty="0" smtClean="0"/>
              <a:t> </a:t>
            </a:r>
            <a:r>
              <a:rPr lang="hr-HR" dirty="0" err="1" smtClean="0"/>
              <a:t>Bajramov</a:t>
            </a:r>
            <a:r>
              <a:rPr lang="hr-HR" dirty="0" smtClean="0"/>
              <a:t>, Irma </a:t>
            </a:r>
            <a:r>
              <a:rPr lang="hr-HR" dirty="0" err="1" smtClean="0"/>
              <a:t>Ibrahimović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6584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</TotalTime>
  <Words>150</Words>
  <Application>Microsoft Office PowerPoint</Application>
  <PresentationFormat>Prikaz na zaslonu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Tijek</vt:lpstr>
      <vt:lpstr>SVJETSKI DAN VODA I ŠUMA</vt:lpstr>
      <vt:lpstr>SVJETSKI DAN ŠUMA</vt:lpstr>
      <vt:lpstr>SVJETSKI DAN VODE</vt:lpstr>
      <vt:lpstr>ŠTO MOŽEMO UČINITI?</vt:lpstr>
      <vt:lpstr>ONEČIŠĆENJE VODE</vt:lpstr>
      <vt:lpstr>PowerPointova prezentacija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SVJETSKI DAN VODA I ŠUMA</dc:title>
  <dc:creator>Korisnik</dc:creator>
  <cp:lastModifiedBy>monte zaro</cp:lastModifiedBy>
  <cp:revision>6</cp:revision>
  <dcterms:created xsi:type="dcterms:W3CDTF">2019-03-22T10:41:54Z</dcterms:created>
  <dcterms:modified xsi:type="dcterms:W3CDTF">2019-03-22T11:56:04Z</dcterms:modified>
</cp:coreProperties>
</file>