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5FBAD6E8-1FDE-4C9A-991E-D744EDC71305}">
          <p14:sldIdLst>
            <p14:sldId id="257"/>
            <p14:sldId id="258"/>
            <p14:sldId id="259"/>
            <p14:sldId id="260"/>
            <p14:sldId id="261"/>
          </p14:sldIdLst>
        </p14:section>
        <p14:section name="Sekcija bez naslova" id="{185335F7-1FEB-4F5A-AD16-5DB199B0C21A}">
          <p14:sldIdLst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6" d="100"/>
          <a:sy n="86" d="100"/>
        </p:scale>
        <p:origin x="-10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530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947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2421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0081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2124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5459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4367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1221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830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64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012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9299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323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910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101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759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4EC05-836A-449A-9CB1-1C37FD5F8782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01ACAC0-B5B6-43DE-AF37-F090016F34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09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62891"/>
          </a:xfrm>
        </p:spPr>
        <p:txBody>
          <a:bodyPr>
            <a:normAutofit/>
          </a:bodyPr>
          <a:lstStyle/>
          <a:p>
            <a:r>
              <a:rPr lang="hr-HR" sz="4000" dirty="0" smtClean="0"/>
              <a:t>Svjetski dan šuma 21.ožujka i   Svjetski dan voda 22.ožujka</a:t>
            </a:r>
            <a:endParaRPr lang="hr-HR" sz="4000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231" y="2348412"/>
            <a:ext cx="3881437" cy="3881437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088" y="3317966"/>
            <a:ext cx="3205323" cy="291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63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Svjetski dan šuma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201783"/>
            <a:ext cx="8596668" cy="1608184"/>
          </a:xfrm>
        </p:spPr>
        <p:txBody>
          <a:bodyPr>
            <a:normAutofit/>
          </a:bodyPr>
          <a:lstStyle/>
          <a:p>
            <a:r>
              <a:rPr lang="hr-HR" sz="2400" dirty="0" smtClean="0"/>
              <a:t>Svjetski dan šuma je ujedno i prvi dan proljeća.</a:t>
            </a:r>
          </a:p>
          <a:p>
            <a:r>
              <a:rPr lang="hr-HR" sz="2400" dirty="0" smtClean="0"/>
              <a:t>To nam govori da ne smijemo uništavati i ugrožavati šume i govori nam da moramo čuvati stanje šuma.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349" y="2749087"/>
            <a:ext cx="5409699" cy="3040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3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Svjetski dan voda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175657"/>
            <a:ext cx="8596668" cy="1515292"/>
          </a:xfrm>
        </p:spPr>
        <p:txBody>
          <a:bodyPr>
            <a:normAutofit/>
          </a:bodyPr>
          <a:lstStyle/>
          <a:p>
            <a:r>
              <a:rPr lang="hr-HR" sz="2400" dirty="0" smtClean="0"/>
              <a:t>Svjetski dan voda se obilježava 22.ožujka.</a:t>
            </a:r>
          </a:p>
          <a:p>
            <a:r>
              <a:rPr lang="hr-HR" sz="2400" dirty="0" smtClean="0"/>
              <a:t>Na taj dan se posebno skreće pozornost na vodu i na njezino ugrožavanje i njezine probleme.</a:t>
            </a:r>
            <a:endParaRPr lang="hr-HR" sz="24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278" y="2752452"/>
            <a:ext cx="6703967" cy="314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3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      Vrste šuma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515292"/>
            <a:ext cx="8596668" cy="1136468"/>
          </a:xfrm>
        </p:spPr>
        <p:txBody>
          <a:bodyPr>
            <a:normAutofit/>
          </a:bodyPr>
          <a:lstStyle/>
          <a:p>
            <a:r>
              <a:rPr lang="hr-HR" sz="2400" dirty="0" smtClean="0"/>
              <a:t>Tropske prašume, blage kišne šume, kisele šume, vazdazelene šume, listopadne i zimzelene…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041" y="2655065"/>
            <a:ext cx="5265800" cy="352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1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 Nekada VS Sada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1058091"/>
          </a:xfrm>
        </p:spPr>
        <p:txBody>
          <a:bodyPr/>
          <a:lstStyle/>
          <a:p>
            <a:r>
              <a:rPr lang="hr-HR" sz="2400" dirty="0" smtClean="0"/>
              <a:t>Šume su NEKADA prekrivale 40% kopna</a:t>
            </a:r>
          </a:p>
          <a:p>
            <a:r>
              <a:rPr lang="hr-HR" sz="2400" dirty="0" smtClean="0"/>
              <a:t>SADA prekrivaju 27% kopnene površine  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276" y="2611681"/>
            <a:ext cx="4566334" cy="3352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21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    Šume su važne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240971"/>
            <a:ext cx="8596668" cy="1345475"/>
          </a:xfrm>
        </p:spPr>
        <p:txBody>
          <a:bodyPr>
            <a:normAutofit/>
          </a:bodyPr>
          <a:lstStyle/>
          <a:p>
            <a:r>
              <a:rPr lang="hr-HR" sz="2400" dirty="0" smtClean="0"/>
              <a:t>Zbog: izvora energije, materijala, staništa mnogih životinjskih vrsta, važan su izvor čistog zraka, vode i hrane, izvor lijekova…</a:t>
            </a:r>
            <a:endParaRPr lang="hr-HR" sz="24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734" y="2734439"/>
            <a:ext cx="5877702" cy="312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68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Što možemo učiniti?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423851"/>
            <a:ext cx="8596668" cy="1502229"/>
          </a:xfrm>
        </p:spPr>
        <p:txBody>
          <a:bodyPr>
            <a:normAutofit/>
          </a:bodyPr>
          <a:lstStyle/>
          <a:p>
            <a:r>
              <a:rPr lang="hr-HR" sz="2400" dirty="0" smtClean="0"/>
              <a:t>Reciklirati papir</a:t>
            </a:r>
          </a:p>
          <a:p>
            <a:r>
              <a:rPr lang="hr-HR" sz="2400" dirty="0" smtClean="0"/>
              <a:t>Ne paliti vatru u šumama</a:t>
            </a:r>
          </a:p>
          <a:p>
            <a:r>
              <a:rPr lang="hr-HR" sz="2400" dirty="0" smtClean="0"/>
              <a:t>Koristiti krpene maramice umjesto papirnatih</a:t>
            </a:r>
            <a:endParaRPr lang="hr-HR" sz="24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633" y="3108822"/>
            <a:ext cx="6186174" cy="283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6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Avina</a:t>
            </a:r>
            <a:r>
              <a:rPr lang="hr-HR" dirty="0" smtClean="0"/>
              <a:t> Hodža</a:t>
            </a:r>
          </a:p>
          <a:p>
            <a:r>
              <a:rPr lang="hr-HR" dirty="0" err="1" smtClean="0"/>
              <a:t>Beata</a:t>
            </a:r>
            <a:r>
              <a:rPr lang="hr-HR" dirty="0" smtClean="0"/>
              <a:t> </a:t>
            </a:r>
            <a:r>
              <a:rPr lang="hr-HR" dirty="0" err="1" smtClean="0"/>
              <a:t>Grabrić</a:t>
            </a:r>
            <a:endParaRPr lang="hr-HR" dirty="0" smtClean="0"/>
          </a:p>
          <a:p>
            <a:r>
              <a:rPr lang="hr-HR" smtClean="0"/>
              <a:t>Viktorija </a:t>
            </a:r>
            <a:r>
              <a:rPr lang="hr-HR" dirty="0" smtClean="0"/>
              <a:t>Lovrić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381381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159</Words>
  <Application>Microsoft Office PowerPoint</Application>
  <PresentationFormat>Prilagođeno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Faseta</vt:lpstr>
      <vt:lpstr>Svjetski dan šuma 21.ožujka i   Svjetski dan voda 22.ožujka</vt:lpstr>
      <vt:lpstr>              Svjetski dan šuma </vt:lpstr>
      <vt:lpstr>              Svjetski dan voda</vt:lpstr>
      <vt:lpstr>                     Vrste šuma</vt:lpstr>
      <vt:lpstr>                Nekada VS Sada</vt:lpstr>
      <vt:lpstr>                   Šume su važne</vt:lpstr>
      <vt:lpstr>              Što možemo učiniti?</vt:lpstr>
      <vt:lpstr>PowerPointova prezentacija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Svjetski dan šuma i voda</dc:title>
  <dc:creator>Windows korisnik</dc:creator>
  <cp:lastModifiedBy>monte zaro</cp:lastModifiedBy>
  <cp:revision>8</cp:revision>
  <dcterms:created xsi:type="dcterms:W3CDTF">2019-03-22T10:50:31Z</dcterms:created>
  <dcterms:modified xsi:type="dcterms:W3CDTF">2019-03-22T12:01:15Z</dcterms:modified>
</cp:coreProperties>
</file>