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102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ED7930-2D91-478D-A419-6656B8A7DA50}" type="datetimeFigureOut">
              <a:rPr lang="hr-HR" smtClean="0"/>
              <a:t>22.3.2019.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4B2C9A4-8B82-4B55-8E90-CE7502C33842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89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7930-2D91-478D-A419-6656B8A7DA50}" type="datetimeFigureOut">
              <a:rPr lang="hr-HR" smtClean="0"/>
              <a:t>22.3.2019.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C9A4-8B82-4B55-8E90-CE7502C338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062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7930-2D91-478D-A419-6656B8A7DA50}" type="datetimeFigureOut">
              <a:rPr lang="hr-HR" smtClean="0"/>
              <a:t>22.3.2019.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C9A4-8B82-4B55-8E90-CE7502C33842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308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7930-2D91-478D-A419-6656B8A7DA50}" type="datetimeFigureOut">
              <a:rPr lang="hr-HR" smtClean="0"/>
              <a:t>22.3.2019.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C9A4-8B82-4B55-8E90-CE7502C33842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793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7930-2D91-478D-A419-6656B8A7DA50}" type="datetimeFigureOut">
              <a:rPr lang="hr-HR" smtClean="0"/>
              <a:t>22.3.2019.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C9A4-8B82-4B55-8E90-CE7502C338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1432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7930-2D91-478D-A419-6656B8A7DA50}" type="datetimeFigureOut">
              <a:rPr lang="hr-HR" smtClean="0"/>
              <a:t>22.3.2019.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C9A4-8B82-4B55-8E90-CE7502C33842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902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7930-2D91-478D-A419-6656B8A7DA50}" type="datetimeFigureOut">
              <a:rPr lang="hr-HR" smtClean="0"/>
              <a:t>22.3.2019.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C9A4-8B82-4B55-8E90-CE7502C33842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399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7930-2D91-478D-A419-6656B8A7DA50}" type="datetimeFigureOut">
              <a:rPr lang="hr-HR" smtClean="0"/>
              <a:t>22.3.2019.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C9A4-8B82-4B55-8E90-CE7502C33842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765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7930-2D91-478D-A419-6656B8A7DA50}" type="datetimeFigureOut">
              <a:rPr lang="hr-HR" smtClean="0"/>
              <a:t>22.3.2019.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C9A4-8B82-4B55-8E90-CE7502C33842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96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7930-2D91-478D-A419-6656B8A7DA50}" type="datetimeFigureOut">
              <a:rPr lang="hr-HR" smtClean="0"/>
              <a:t>22.3.2019.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C9A4-8B82-4B55-8E90-CE7502C338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3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7930-2D91-478D-A419-6656B8A7DA50}" type="datetimeFigureOut">
              <a:rPr lang="hr-HR" smtClean="0"/>
              <a:t>22.3.2019.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C9A4-8B82-4B55-8E90-CE7502C33842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17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7930-2D91-478D-A419-6656B8A7DA50}" type="datetimeFigureOut">
              <a:rPr lang="hr-HR" smtClean="0"/>
              <a:t>22.3.2019.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C9A4-8B82-4B55-8E90-CE7502C338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025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7930-2D91-478D-A419-6656B8A7DA50}" type="datetimeFigureOut">
              <a:rPr lang="hr-HR" smtClean="0"/>
              <a:t>22.3.2019.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C9A4-8B82-4B55-8E90-CE7502C33842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12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7930-2D91-478D-A419-6656B8A7DA50}" type="datetimeFigureOut">
              <a:rPr lang="hr-HR" smtClean="0"/>
              <a:t>22.3.2019.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C9A4-8B82-4B55-8E90-CE7502C33842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60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7930-2D91-478D-A419-6656B8A7DA50}" type="datetimeFigureOut">
              <a:rPr lang="hr-HR" smtClean="0"/>
              <a:t>22.3.2019.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C9A4-8B82-4B55-8E90-CE7502C338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91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7930-2D91-478D-A419-6656B8A7DA50}" type="datetimeFigureOut">
              <a:rPr lang="hr-HR" smtClean="0"/>
              <a:t>22.3.2019.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C9A4-8B82-4B55-8E90-CE7502C33842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26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7930-2D91-478D-A419-6656B8A7DA50}" type="datetimeFigureOut">
              <a:rPr lang="hr-HR" smtClean="0"/>
              <a:t>22.3.2019.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C9A4-8B82-4B55-8E90-CE7502C338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71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ED7930-2D91-478D-A419-6656B8A7DA50}" type="datetimeFigureOut">
              <a:rPr lang="hr-HR" smtClean="0"/>
              <a:t>22.3.2019.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B2C9A4-8B82-4B55-8E90-CE7502C338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977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Svjetski dan voda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Svjetski dan šuma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119991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1153733" y="3400023"/>
            <a:ext cx="9601196" cy="2720543"/>
          </a:xfrm>
        </p:spPr>
        <p:txBody>
          <a:bodyPr>
            <a:normAutofit fontScale="92500" lnSpcReduction="10000"/>
          </a:bodyPr>
          <a:lstStyle/>
          <a:p>
            <a:r>
              <a:rPr lang="hr-HR" sz="2400" b="1" dirty="0"/>
              <a:t>Svjetski dan voda</a:t>
            </a:r>
            <a:r>
              <a:rPr lang="hr-HR" sz="2400" dirty="0"/>
              <a:t> obilježava se svake godine </a:t>
            </a:r>
            <a:r>
              <a:rPr lang="hr-HR" sz="2400" dirty="0" smtClean="0"/>
              <a:t>22.ožujka.Prve </a:t>
            </a:r>
            <a:r>
              <a:rPr lang="hr-HR" sz="2400" dirty="0"/>
              <a:t>važne preporuke o problemima vezanim za </a:t>
            </a:r>
            <a:r>
              <a:rPr lang="hr-HR" sz="2400" dirty="0" smtClean="0"/>
              <a:t>vodu</a:t>
            </a:r>
            <a:r>
              <a:rPr lang="hr-HR" sz="2400" dirty="0"/>
              <a:t> </a:t>
            </a:r>
            <a:r>
              <a:rPr lang="hr-HR" sz="2400" dirty="0" smtClean="0"/>
              <a:t>bile </a:t>
            </a:r>
            <a:r>
              <a:rPr lang="hr-HR" sz="2400" dirty="0"/>
              <a:t>su formulirane </a:t>
            </a:r>
            <a:r>
              <a:rPr lang="hr-HR" sz="2400" dirty="0" smtClean="0"/>
              <a:t>na konferenciji</a:t>
            </a:r>
            <a:r>
              <a:rPr lang="hr-HR" sz="2400" dirty="0"/>
              <a:t> </a:t>
            </a:r>
            <a:r>
              <a:rPr lang="hr-HR" sz="2400" dirty="0" smtClean="0"/>
              <a:t>Ujedinjenih naroda</a:t>
            </a:r>
            <a:r>
              <a:rPr lang="hr-HR" sz="2400" dirty="0"/>
              <a:t> o vodama koja je održana 1977. godine u Mar del Plati </a:t>
            </a:r>
            <a:r>
              <a:rPr lang="hr-HR" sz="2400" dirty="0" smtClean="0"/>
              <a:t>(Argentina). </a:t>
            </a:r>
            <a:r>
              <a:rPr lang="hr-HR" sz="2400" dirty="0"/>
              <a:t>Nakon konferencije Ujedinjenih naroda o okolišu i razvoju u </a:t>
            </a:r>
            <a:r>
              <a:rPr lang="hr-HR" sz="2400" dirty="0" smtClean="0"/>
              <a:t>Rio de Janeiro, </a:t>
            </a:r>
            <a:r>
              <a:rPr lang="hr-HR" sz="2400" dirty="0"/>
              <a:t>Opća skupština UN </a:t>
            </a:r>
            <a:r>
              <a:rPr lang="hr-HR" sz="2400" dirty="0" smtClean="0"/>
              <a:t>je od </a:t>
            </a:r>
            <a:r>
              <a:rPr lang="hr-HR" sz="2400" dirty="0"/>
              <a:t>22. veljače 1993. odlučila da se 22. ožujak svake godine obilježi kao Svjetski dan voda i da se na taj dan, diljem svijeta, posebno skrene pozornost na probleme vezane za vodu i vodne resurse, s tim da se svake godine obilježava uz drugi </a:t>
            </a:r>
            <a:r>
              <a:rPr lang="hr-HR" sz="2400" dirty="0" smtClean="0"/>
              <a:t>moto.</a:t>
            </a:r>
            <a:endParaRPr lang="hr-HR" sz="2400" dirty="0"/>
          </a:p>
          <a:p>
            <a:endParaRPr lang="hr-HR" sz="2000" dirty="0"/>
          </a:p>
        </p:txBody>
      </p:sp>
      <p:pic>
        <p:nvPicPr>
          <p:cNvPr id="1028" name="Picture 4" descr="Slikovni rezultat za v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36" y="855475"/>
            <a:ext cx="5834128" cy="228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9795" y="3015247"/>
            <a:ext cx="9601196" cy="3318936"/>
          </a:xfrm>
        </p:spPr>
        <p:txBody>
          <a:bodyPr>
            <a:normAutofit/>
          </a:bodyPr>
          <a:lstStyle/>
          <a:p>
            <a:r>
              <a:rPr lang="hr-HR" dirty="0"/>
              <a:t>Prvi dan proljeća ujedno se slavi i kao Svjetski dan </a:t>
            </a:r>
            <a:r>
              <a:rPr lang="hr-HR" dirty="0" smtClean="0"/>
              <a:t>šuma. Šumama </a:t>
            </a:r>
            <a:r>
              <a:rPr lang="hr-HR" dirty="0"/>
              <a:t>treba posvetiti veliku pozornost jer su danas globalno ugrožene uslijed lošeg gospodarenja, požara, poremećenog režima voda, kukaca, glodavaca, bakterija, gljivica, onečišćenja zraka, tla i voda, kiselih kiša i dr. Na svjetskoj razini, gubitak šuma nastavit će se zbog klimatskih promjena unatoč globalnim naporima za smanjenjem ispuštanja u atmosferu plinova s učinkom </a:t>
            </a:r>
            <a:r>
              <a:rPr lang="hr-HR" dirty="0" smtClean="0"/>
              <a:t>staklenika.</a:t>
            </a:r>
            <a:endParaRPr lang="hr-HR" dirty="0"/>
          </a:p>
        </p:txBody>
      </p:sp>
      <p:sp>
        <p:nvSpPr>
          <p:cNvPr id="4" name="Rezervirano mjesto sadržaja 2"/>
          <p:cNvSpPr txBox="1">
            <a:spLocks/>
          </p:cNvSpPr>
          <p:nvPr/>
        </p:nvSpPr>
        <p:spPr>
          <a:xfrm>
            <a:off x="0" y="2878904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pic>
        <p:nvPicPr>
          <p:cNvPr id="2050" name="Picture 2" descr="Slikovni rezultat za Å u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06" y="924033"/>
            <a:ext cx="7115573" cy="201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682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Zaštita okoliša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Šume stvaraju jako puno kisika i bez njih </a:t>
            </a:r>
            <a:r>
              <a:rPr lang="hr-HR" dirty="0" smtClean="0"/>
              <a:t>ne bi </a:t>
            </a:r>
            <a:r>
              <a:rPr lang="hr-HR" dirty="0" smtClean="0"/>
              <a:t>bilo naših života</a:t>
            </a:r>
          </a:p>
          <a:p>
            <a:r>
              <a:rPr lang="hr-HR" dirty="0" smtClean="0"/>
              <a:t>Trebamo zaštititi naš okoliš, a ne ga zagađivati.</a:t>
            </a:r>
          </a:p>
          <a:p>
            <a:r>
              <a:rPr lang="hr-HR" dirty="0" smtClean="0"/>
              <a:t>Obavezno moramo reciklirati otpad a ne ga zagađivati. </a:t>
            </a:r>
            <a:endParaRPr lang="hr-HR" dirty="0"/>
          </a:p>
        </p:txBody>
      </p:sp>
      <p:pic>
        <p:nvPicPr>
          <p:cNvPr id="3074" name="Picture 2" descr="Slikovni rezultat za kontejner za smeÄ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170" y="4134765"/>
            <a:ext cx="3862420" cy="189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202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Zagađenje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009104"/>
            <a:ext cx="9601196" cy="3866764"/>
          </a:xfrm>
        </p:spPr>
        <p:txBody>
          <a:bodyPr/>
          <a:lstStyle/>
          <a:p>
            <a:r>
              <a:rPr lang="hr-HR" dirty="0" smtClean="0"/>
              <a:t>Otpad uvijek stvaraju ljudi.</a:t>
            </a:r>
          </a:p>
          <a:p>
            <a:r>
              <a:rPr lang="hr-HR" dirty="0" smtClean="0"/>
              <a:t>Narušava izgled naših gradova i sela.</a:t>
            </a:r>
          </a:p>
          <a:p>
            <a:r>
              <a:rPr lang="hr-HR" dirty="0" smtClean="0"/>
              <a:t>Otpad predstavlja opasnost za zdravlje jer privlači štakore i muhe, koji moraju biti prenositelji raznih bolesti.</a:t>
            </a:r>
            <a:endParaRPr lang="hr-HR" dirty="0"/>
          </a:p>
        </p:txBody>
      </p:sp>
      <p:sp>
        <p:nvSpPr>
          <p:cNvPr id="4" name="AutoShape 2" descr="Slikovni rezultat za zagaÄenje"/>
          <p:cNvSpPr>
            <a:spLocks noChangeAspect="1" noChangeArrowheads="1"/>
          </p:cNvSpPr>
          <p:nvPr/>
        </p:nvSpPr>
        <p:spPr bwMode="auto">
          <a:xfrm>
            <a:off x="155574" y="-144463"/>
            <a:ext cx="1737619" cy="173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715" y="3850783"/>
            <a:ext cx="5645507" cy="23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8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društvo i svatko od nas može učiniti 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Kada ti i tvoji prijatelji sljedeći put kupujete sok u </a:t>
            </a:r>
            <a:r>
              <a:rPr lang="hr-HR" dirty="0" smtClean="0"/>
              <a:t>limenkama </a:t>
            </a:r>
            <a:r>
              <a:rPr lang="hr-HR" dirty="0" smtClean="0"/>
              <a:t>nemojte uzeti svaki po jednu, već radije nemojte uzeti. Uzmite svi zajedno jednu bocu uz </a:t>
            </a:r>
            <a:r>
              <a:rPr lang="hr-HR" dirty="0" smtClean="0"/>
              <a:t>jamčevinu</a:t>
            </a:r>
            <a:r>
              <a:rPr lang="hr-HR" dirty="0" smtClean="0"/>
              <a:t>.</a:t>
            </a:r>
          </a:p>
          <a:p>
            <a:r>
              <a:rPr lang="hr-HR" dirty="0" smtClean="0"/>
              <a:t>Limenke isperite, to će odbiti mrave. Zatim ih baciti u </a:t>
            </a:r>
            <a:r>
              <a:rPr lang="hr-HR" dirty="0" smtClean="0"/>
              <a:t>kontejner </a:t>
            </a:r>
            <a:r>
              <a:rPr lang="hr-HR" dirty="0" smtClean="0"/>
              <a:t>za limenke.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036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gledanju !!!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Mihael </a:t>
            </a:r>
            <a:r>
              <a:rPr lang="hr-HR" dirty="0" err="1" smtClean="0"/>
              <a:t>Frankić</a:t>
            </a:r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  Filip Maša</a:t>
            </a:r>
          </a:p>
          <a:p>
            <a:r>
              <a:rPr lang="hr-HR" dirty="0"/>
              <a:t> </a:t>
            </a:r>
            <a:r>
              <a:rPr lang="hr-HR" dirty="0" smtClean="0"/>
              <a:t>      Edin </a:t>
            </a:r>
            <a:r>
              <a:rPr lang="hr-HR" dirty="0" err="1" smtClean="0"/>
              <a:t>Mujanović</a:t>
            </a:r>
            <a:endParaRPr lang="hr-HR" dirty="0" smtClean="0"/>
          </a:p>
          <a:p>
            <a:r>
              <a:rPr lang="hr-HR" dirty="0" smtClean="0"/>
              <a:t>       </a:t>
            </a:r>
            <a:r>
              <a:rPr lang="hr-HR" dirty="0" err="1" smtClean="0"/>
              <a:t>Sabrina</a:t>
            </a:r>
            <a:r>
              <a:rPr lang="hr-HR" dirty="0" smtClean="0"/>
              <a:t> </a:t>
            </a:r>
            <a:r>
              <a:rPr lang="hr-HR" dirty="0" err="1" smtClean="0"/>
              <a:t>Ademi</a:t>
            </a:r>
            <a:endParaRPr lang="hr-HR" dirty="0" smtClean="0"/>
          </a:p>
          <a:p>
            <a:r>
              <a:rPr lang="hr-HR" dirty="0" smtClean="0"/>
              <a:t>       Daniel </a:t>
            </a:r>
            <a:r>
              <a:rPr lang="hr-HR" dirty="0" err="1" smtClean="0"/>
              <a:t>Ušić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9502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224</Words>
  <Application>Microsoft Office PowerPoint</Application>
  <PresentationFormat>Prilagođeno</PresentationFormat>
  <Paragraphs>21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Organski</vt:lpstr>
      <vt:lpstr>Svjetski dan voda  </vt:lpstr>
      <vt:lpstr>PowerPointova prezentacija</vt:lpstr>
      <vt:lpstr>PowerPointova prezentacija</vt:lpstr>
      <vt:lpstr>Zaštita okoliša</vt:lpstr>
      <vt:lpstr>Zagađenje</vt:lpstr>
      <vt:lpstr>Što društvo i svatko od nas može učiniti ?</vt:lpstr>
      <vt:lpstr>Hvala na gledanju 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Svjetski dan voda  Geo i</dc:title>
  <dc:creator>Učenici</dc:creator>
  <cp:lastModifiedBy>monte zaro</cp:lastModifiedBy>
  <cp:revision>7</cp:revision>
  <dcterms:created xsi:type="dcterms:W3CDTF">2019-03-22T07:08:50Z</dcterms:created>
  <dcterms:modified xsi:type="dcterms:W3CDTF">2019-03-22T11:57:15Z</dcterms:modified>
</cp:coreProperties>
</file>