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25144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663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921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815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45782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516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82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46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949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505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027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69B8B01-B412-4AEA-BCFB-9E8E46A9B4EE}" type="datetimeFigureOut">
              <a:rPr lang="hr-HR" smtClean="0"/>
              <a:t>19.5.2022.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4B623C1-730C-4594-8AE8-18501F9087D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763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81583" y="1993751"/>
            <a:ext cx="8046974" cy="1236021"/>
          </a:xfrm>
        </p:spPr>
        <p:txBody>
          <a:bodyPr/>
          <a:lstStyle/>
          <a:p>
            <a:pPr algn="l"/>
            <a:r>
              <a:rPr lang="hr-HR" dirty="0" smtClean="0"/>
              <a:t>Dani medijske pismenosti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02588" y="3226101"/>
            <a:ext cx="5175849" cy="2648488"/>
          </a:xfrm>
        </p:spPr>
        <p:txBody>
          <a:bodyPr>
            <a:normAutofit fontScale="92500"/>
          </a:bodyPr>
          <a:lstStyle/>
          <a:p>
            <a:pPr algn="l"/>
            <a:r>
              <a:rPr lang="hr-HR" dirty="0" smtClean="0"/>
              <a:t>Provodimo li puno vremena na internetu? </a:t>
            </a:r>
          </a:p>
          <a:p>
            <a:pPr algn="l"/>
            <a:r>
              <a:rPr lang="hr-HR" dirty="0" smtClean="0"/>
              <a:t>Koji su argumenti za i protiv?</a:t>
            </a:r>
          </a:p>
          <a:p>
            <a:pPr algn="l"/>
            <a:endParaRPr lang="hr-HR" dirty="0"/>
          </a:p>
          <a:p>
            <a:pPr algn="l"/>
            <a:endParaRPr lang="hr-HR" dirty="0" smtClean="0"/>
          </a:p>
          <a:p>
            <a:pPr algn="l"/>
            <a:r>
              <a:rPr lang="hr-HR" dirty="0" smtClean="0"/>
              <a:t>2.- 6.5.2022.</a:t>
            </a:r>
          </a:p>
          <a:p>
            <a:pPr algn="l"/>
            <a:endParaRPr lang="hr-HR" dirty="0" smtClean="0"/>
          </a:p>
          <a:p>
            <a:pPr algn="l"/>
            <a:r>
              <a:rPr lang="hr-HR" dirty="0" smtClean="0"/>
              <a:t>Školska knjižnica </a:t>
            </a:r>
          </a:p>
          <a:p>
            <a:pPr algn="l"/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487" y="2919636"/>
            <a:ext cx="4213048" cy="256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71269" y="1492370"/>
            <a:ext cx="4002657" cy="4245634"/>
          </a:xfrm>
        </p:spPr>
        <p:txBody>
          <a:bodyPr/>
          <a:lstStyle/>
          <a:p>
            <a:r>
              <a:rPr lang="hr-HR" dirty="0" smtClean="0"/>
              <a:t>7.a</a:t>
            </a:r>
          </a:p>
          <a:p>
            <a:r>
              <a:rPr lang="hr-HR" dirty="0"/>
              <a:t>n</a:t>
            </a:r>
            <a:r>
              <a:rPr lang="hr-HR" dirty="0" smtClean="0"/>
              <a:t>ova prijateljstva</a:t>
            </a:r>
          </a:p>
          <a:p>
            <a:r>
              <a:rPr lang="hr-HR" dirty="0" smtClean="0"/>
              <a:t>Internet nas povezuje</a:t>
            </a:r>
          </a:p>
          <a:p>
            <a:r>
              <a:rPr lang="hr-HR" dirty="0" smtClean="0"/>
              <a:t>Online nastava</a:t>
            </a:r>
          </a:p>
          <a:p>
            <a:r>
              <a:rPr lang="hr-HR" dirty="0" smtClean="0"/>
              <a:t>Čitanje knjiga </a:t>
            </a:r>
          </a:p>
          <a:p>
            <a:r>
              <a:rPr lang="hr-HR" dirty="0" smtClean="0"/>
              <a:t>Slušanje glazbe</a:t>
            </a:r>
          </a:p>
        </p:txBody>
      </p:sp>
      <p:sp>
        <p:nvSpPr>
          <p:cNvPr id="4" name="Rezervirano mjesto sadržaja 2"/>
          <p:cNvSpPr txBox="1">
            <a:spLocks/>
          </p:cNvSpPr>
          <p:nvPr/>
        </p:nvSpPr>
        <p:spPr>
          <a:xfrm>
            <a:off x="8971471" y="2233524"/>
            <a:ext cx="4002657" cy="4245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7.b</a:t>
            </a:r>
          </a:p>
          <a:p>
            <a:r>
              <a:rPr lang="hr-HR" dirty="0" smtClean="0"/>
              <a:t>Učenje i istraživanje</a:t>
            </a:r>
          </a:p>
          <a:p>
            <a:r>
              <a:rPr lang="hr-HR" dirty="0" smtClean="0"/>
              <a:t>Zabava: glazba, film</a:t>
            </a:r>
          </a:p>
          <a:p>
            <a:r>
              <a:rPr lang="hr-HR" dirty="0" smtClean="0"/>
              <a:t>Brža komunikacija</a:t>
            </a:r>
          </a:p>
          <a:p>
            <a:r>
              <a:rPr lang="hr-HR" dirty="0" smtClean="0"/>
              <a:t>Online trgovina</a:t>
            </a:r>
          </a:p>
          <a:p>
            <a:r>
              <a:rPr lang="hr-HR" dirty="0" smtClean="0"/>
              <a:t>Snalaženje u prostoru </a:t>
            </a:r>
          </a:p>
          <a:p>
            <a:r>
              <a:rPr lang="hr-HR" dirty="0" smtClean="0"/>
              <a:t>informacije</a:t>
            </a:r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4921370" y="1316967"/>
            <a:ext cx="4002657" cy="3039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6.a</a:t>
            </a:r>
          </a:p>
          <a:p>
            <a:r>
              <a:rPr lang="hr-HR" dirty="0" err="1" smtClean="0"/>
              <a:t>Influenceri</a:t>
            </a:r>
            <a:r>
              <a:rPr lang="hr-HR" dirty="0" smtClean="0"/>
              <a:t> potiču humanitarne akcije</a:t>
            </a:r>
          </a:p>
          <a:p>
            <a:r>
              <a:rPr lang="hr-HR" dirty="0" smtClean="0"/>
              <a:t>Internet pomaže u učenju i traženju posla </a:t>
            </a:r>
          </a:p>
          <a:p>
            <a:r>
              <a:rPr lang="hr-HR" dirty="0" smtClean="0"/>
              <a:t>Edukativne igrice</a:t>
            </a:r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5227610" y="4456442"/>
            <a:ext cx="4002657" cy="3039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6.b</a:t>
            </a:r>
          </a:p>
          <a:p>
            <a:r>
              <a:rPr lang="hr-HR" dirty="0" smtClean="0"/>
              <a:t>Nove vještine</a:t>
            </a:r>
          </a:p>
          <a:p>
            <a:r>
              <a:rPr lang="hr-HR" dirty="0" smtClean="0"/>
              <a:t>inspiracija</a:t>
            </a:r>
          </a:p>
        </p:txBody>
      </p:sp>
      <p:pic>
        <p:nvPicPr>
          <p:cNvPr id="7" name="Picture 2" descr="Specijalisti za digitalne medije. Što su digitalni mediji i tko su ljudi… |  by Dalibor Kunić | 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81" y="4223528"/>
            <a:ext cx="3761117" cy="200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PROTIV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68083" y="1742535"/>
            <a:ext cx="3856008" cy="3581400"/>
          </a:xfrm>
        </p:spPr>
        <p:txBody>
          <a:bodyPr/>
          <a:lstStyle/>
          <a:p>
            <a:r>
              <a:rPr lang="hr-HR" dirty="0" smtClean="0"/>
              <a:t>6.ab</a:t>
            </a:r>
          </a:p>
          <a:p>
            <a:r>
              <a:rPr lang="hr-HR" dirty="0" smtClean="0"/>
              <a:t>Loše ocjene</a:t>
            </a:r>
          </a:p>
          <a:p>
            <a:r>
              <a:rPr lang="hr-HR" dirty="0" smtClean="0"/>
              <a:t>Loš utjecaj </a:t>
            </a:r>
            <a:r>
              <a:rPr lang="hr-HR" dirty="0" err="1" smtClean="0"/>
              <a:t>influencera</a:t>
            </a:r>
            <a:endParaRPr lang="hr-HR" dirty="0" smtClean="0"/>
          </a:p>
          <a:p>
            <a:r>
              <a:rPr lang="hr-HR" dirty="0" err="1" smtClean="0"/>
              <a:t>Cyberbulling</a:t>
            </a:r>
            <a:endParaRPr lang="hr-HR" dirty="0" smtClean="0"/>
          </a:p>
          <a:p>
            <a:r>
              <a:rPr lang="hr-HR" dirty="0" smtClean="0"/>
              <a:t>Neprimjeren sadržaj</a:t>
            </a:r>
          </a:p>
          <a:p>
            <a:r>
              <a:rPr lang="hr-HR" dirty="0" smtClean="0"/>
              <a:t>Loše igrice </a:t>
            </a:r>
          </a:p>
          <a:p>
            <a:r>
              <a:rPr lang="hr-HR" dirty="0" smtClean="0"/>
              <a:t>Ovisnost o ekranima</a:t>
            </a:r>
          </a:p>
          <a:p>
            <a:endParaRPr lang="hr-HR" dirty="0" smtClean="0"/>
          </a:p>
        </p:txBody>
      </p:sp>
      <p:sp>
        <p:nvSpPr>
          <p:cNvPr id="4" name="Rezervirano mjesto sadržaja 2"/>
          <p:cNvSpPr txBox="1">
            <a:spLocks/>
          </p:cNvSpPr>
          <p:nvPr/>
        </p:nvSpPr>
        <p:spPr>
          <a:xfrm>
            <a:off x="4362091" y="1573241"/>
            <a:ext cx="3856008" cy="4180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7</a:t>
            </a:r>
            <a:r>
              <a:rPr lang="hr-HR" dirty="0" smtClean="0"/>
              <a:t>.ab</a:t>
            </a:r>
          </a:p>
          <a:p>
            <a:r>
              <a:rPr lang="hr-HR" dirty="0" smtClean="0"/>
              <a:t>Nema komunikacije licem u lice</a:t>
            </a:r>
          </a:p>
          <a:p>
            <a:r>
              <a:rPr lang="hr-HR" dirty="0" smtClean="0"/>
              <a:t>Loše utječe na naše razmišljanje, ponašanje i koncentraciju</a:t>
            </a:r>
          </a:p>
          <a:p>
            <a:r>
              <a:rPr lang="hr-HR" dirty="0" smtClean="0"/>
              <a:t>Stvaranje lošeg ugleda</a:t>
            </a:r>
          </a:p>
          <a:p>
            <a:r>
              <a:rPr lang="hr-HR" dirty="0" smtClean="0"/>
              <a:t>Manje vremena provodimo u prirodi</a:t>
            </a:r>
          </a:p>
          <a:p>
            <a:r>
              <a:rPr lang="hr-HR" dirty="0" smtClean="0"/>
              <a:t>Miješanje interneta i realnosti</a:t>
            </a:r>
          </a:p>
          <a:p>
            <a:r>
              <a:rPr lang="hr-HR" dirty="0" smtClean="0"/>
              <a:t>Manje druženja</a:t>
            </a:r>
          </a:p>
          <a:p>
            <a:r>
              <a:rPr lang="hr-HR" dirty="0" smtClean="0"/>
              <a:t>Agresivni sadržaj</a:t>
            </a:r>
          </a:p>
          <a:p>
            <a:r>
              <a:rPr lang="hr-HR" dirty="0" smtClean="0"/>
              <a:t>Loše utječe na samopouzdanje</a:t>
            </a:r>
          </a:p>
          <a:p>
            <a:r>
              <a:rPr lang="hr-HR" dirty="0" smtClean="0"/>
              <a:t>Internet nas navodi na loše odluke</a:t>
            </a:r>
          </a:p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8218099" y="516506"/>
            <a:ext cx="3856008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8.a</a:t>
            </a:r>
          </a:p>
          <a:p>
            <a:r>
              <a:rPr lang="hr-HR" dirty="0" smtClean="0"/>
              <a:t>Kada smo na internetu nismo u teretani.</a:t>
            </a:r>
          </a:p>
          <a:p>
            <a:r>
              <a:rPr lang="hr-HR" dirty="0" smtClean="0"/>
              <a:t>Kada smo na internetu roditelji se žele rastaviti jer ne mogu vjerovati što su odgojili.</a:t>
            </a:r>
          </a:p>
          <a:p>
            <a:r>
              <a:rPr lang="hr-HR" dirty="0" smtClean="0"/>
              <a:t>Gubimo prijatelje jer ne izlazimo iz kuće. </a:t>
            </a:r>
          </a:p>
        </p:txBody>
      </p:sp>
      <p:pic>
        <p:nvPicPr>
          <p:cNvPr id="6" name="Picture 2" descr="Specijalisti za digitalne medije. Što su digitalni mediji i tko su ljudi… |  by Dalibor Kunić | Medi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056" y="3894934"/>
            <a:ext cx="3088257" cy="1647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7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TM10001105[[fn=Žetva]]</Template>
  <TotalTime>31</TotalTime>
  <Words>160</Words>
  <Application>Microsoft Office PowerPoint</Application>
  <PresentationFormat>Široki zaslon</PresentationFormat>
  <Paragraphs>51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Dani medijske pismenosti </vt:lpstr>
      <vt:lpstr>ZA</vt:lpstr>
      <vt:lpstr>PROTIV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 medijske pismenosti</dc:title>
  <dc:creator>PC</dc:creator>
  <cp:lastModifiedBy>PC</cp:lastModifiedBy>
  <cp:revision>3</cp:revision>
  <dcterms:created xsi:type="dcterms:W3CDTF">2022-05-19T06:24:25Z</dcterms:created>
  <dcterms:modified xsi:type="dcterms:W3CDTF">2022-05-19T06:58:45Z</dcterms:modified>
</cp:coreProperties>
</file>