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FA9EF0-C398-4876-957C-8A016ABC6216}">
          <p14:sldIdLst>
            <p14:sldId id="256"/>
            <p14:sldId id="257"/>
            <p14:sldId id="258"/>
          </p14:sldIdLst>
        </p14:section>
        <p14:section name="Untitled Section" id="{1590A80B-B881-4EAE-844A-F54575BF39F5}">
          <p14:sldIdLst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201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5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45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52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176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04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18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05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248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25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00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25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64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04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12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56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73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12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F988A9-8424-4C09-91D5-7C08FE8FAA88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669B8C-7135-4381-88F2-1E2F14C098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65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374E-8D76-4F05-9832-71AC112A7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1838746" y="662655"/>
            <a:ext cx="9755187" cy="2766528"/>
          </a:xfrm>
        </p:spPr>
        <p:txBody>
          <a:bodyPr/>
          <a:lstStyle/>
          <a:p>
            <a:r>
              <a:rPr lang="hr-HR" b="1" u="sng" dirty="0"/>
              <a:t>Carnevale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0B7129E-4FAC-28DC-A71A-9FF6FEC82998}"/>
              </a:ext>
            </a:extLst>
          </p:cNvPr>
          <p:cNvSpPr/>
          <p:nvPr/>
        </p:nvSpPr>
        <p:spPr>
          <a:xfrm>
            <a:off x="9052631" y="2650387"/>
            <a:ext cx="1205948" cy="103217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C7F0820-4FBB-B658-CD1B-FED79DBA732C}"/>
              </a:ext>
            </a:extLst>
          </p:cNvPr>
          <p:cNvSpPr/>
          <p:nvPr/>
        </p:nvSpPr>
        <p:spPr>
          <a:xfrm>
            <a:off x="1216673" y="871632"/>
            <a:ext cx="1311966" cy="106012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0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1E3F6-5CE6-90E0-CB81-41B5FDA5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3136"/>
            <a:ext cx="10396883" cy="3311189"/>
          </a:xfrm>
        </p:spPr>
        <p:txBody>
          <a:bodyPr/>
          <a:lstStyle/>
          <a:p>
            <a:r>
              <a:rPr lang="hr-HR" sz="4400" dirty="0"/>
              <a:t>Il carnevale e un periodo cerimoniale che precede la quaresima in cui vengono organizzate sfilate di carnevale,danze in costume e in maschera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9249FC-9E41-D607-54F9-CFF51B5F0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74" y="2948211"/>
            <a:ext cx="3357770" cy="2081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226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C0EF-9B4E-248D-3831-7111FBE6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3866"/>
            <a:ext cx="10396883" cy="3311189"/>
          </a:xfrm>
        </p:spPr>
        <p:txBody>
          <a:bodyPr>
            <a:normAutofit/>
          </a:bodyPr>
          <a:lstStyle/>
          <a:p>
            <a:r>
              <a:rPr lang="it-IT" sz="4400" dirty="0"/>
              <a:t>I carnevali sono celebrati in tutto il mondo,soprattutto nelle aree a maggioranza</a:t>
            </a:r>
            <a:r>
              <a:rPr lang="hr-HR" sz="4400"/>
              <a:t> cattolica</a:t>
            </a:r>
            <a:endParaRPr lang="it-IT" sz="4400" dirty="0"/>
          </a:p>
          <a:p>
            <a:endParaRPr lang="hr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116685-581B-825C-F192-AF73A3EF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47" y="3163956"/>
            <a:ext cx="3400705" cy="226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254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5C02-B42F-52ED-2923-3D4F8FAF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3669"/>
            <a:ext cx="10631555" cy="3254237"/>
          </a:xfrm>
        </p:spPr>
        <p:txBody>
          <a:bodyPr>
            <a:noAutofit/>
          </a:bodyPr>
          <a:lstStyle/>
          <a:p>
            <a:r>
              <a:rPr lang="hr-HR" sz="4400" dirty="0"/>
              <a:t>L´italia ha una ricca tradizione carnevalesca</a:t>
            </a:r>
          </a:p>
          <a:p>
            <a:r>
              <a:rPr lang="hr-HR" sz="4400" dirty="0"/>
              <a:t>La maggior parte delle persone pensa a venezia</a:t>
            </a:r>
          </a:p>
          <a:p>
            <a:r>
              <a:rPr lang="hr-HR" sz="4400" dirty="0"/>
              <a:t>Il carnevale di venezia e noto soprattutto per la sua sfilata in gondola in maschera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895DCB9-70D2-2280-EB36-5051E6BFE8BC}"/>
              </a:ext>
            </a:extLst>
          </p:cNvPr>
          <p:cNvSpPr/>
          <p:nvPr/>
        </p:nvSpPr>
        <p:spPr>
          <a:xfrm>
            <a:off x="8842514" y="569842"/>
            <a:ext cx="1046922" cy="9276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90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87FA-7A4A-7F69-8FB8-E09235DF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671917"/>
            <a:ext cx="10396883" cy="3311189"/>
          </a:xfrm>
        </p:spPr>
        <p:txBody>
          <a:bodyPr>
            <a:noAutofit/>
          </a:bodyPr>
          <a:lstStyle/>
          <a:p>
            <a:r>
              <a:rPr lang="hr-HR" sz="4400" dirty="0"/>
              <a:t>Oggi,il carnevale e un´ATTRAZIONE GLOBALE CELEBRATA IN ALMENO 50 PAESI IN TUTTO IL MONDO</a:t>
            </a:r>
          </a:p>
          <a:p>
            <a:r>
              <a:rPr lang="hr-HR" sz="4400" dirty="0"/>
              <a:t>IN DIVERSI STATI,SI E ADATTATO ALLA CULTURA O AI COSTUMI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8BC8D-A8FF-4360-EE95-04B077AF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0" y="3757819"/>
            <a:ext cx="2952750" cy="1552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009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74F8D-1C1E-587F-7503-9E34CB0F7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117811"/>
            <a:ext cx="10396883" cy="3311189"/>
          </a:xfrm>
        </p:spPr>
        <p:txBody>
          <a:bodyPr>
            <a:normAutofit/>
          </a:bodyPr>
          <a:lstStyle/>
          <a:p>
            <a:r>
              <a:rPr lang="hr-HR" sz="4400" dirty="0"/>
              <a:t>LO SCOPO PRINCIPALE DEL CARNEVALE E QUELLO DI PREPARARSI MENTALMENTE CON IL PERIODO DI DIGIUNO E RINUNCIA DURANTE LA QUARESIMA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4584F-168C-E61F-C9E2-152609B1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22" y="2728912"/>
            <a:ext cx="1743075" cy="2619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536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C8AB-1397-1F2C-4590-91A8B9B7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846" y="2277035"/>
            <a:ext cx="10396882" cy="1151965"/>
          </a:xfrm>
        </p:spPr>
        <p:txBody>
          <a:bodyPr/>
          <a:lstStyle/>
          <a:p>
            <a:r>
              <a:rPr lang="hr-HR" u="sng" dirty="0"/>
              <a:t>GRAZIE PER L´ATTENZIONE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0C176-9AC6-9167-A2AF-BF2E8FABC498}"/>
              </a:ext>
            </a:extLst>
          </p:cNvPr>
          <p:cNvSpPr txBox="1"/>
          <p:nvPr/>
        </p:nvSpPr>
        <p:spPr>
          <a:xfrm>
            <a:off x="2107096" y="3244334"/>
            <a:ext cx="50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LANA BANOVIĆ 7. A</a:t>
            </a:r>
          </a:p>
        </p:txBody>
      </p:sp>
    </p:spTree>
    <p:extLst>
      <p:ext uri="{BB962C8B-B14F-4D97-AF65-F5344CB8AC3E}">
        <p14:creationId xmlns:p14="http://schemas.microsoft.com/office/powerpoint/2010/main" val="297198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</TotalTime>
  <Words>131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Carnevale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 PER L´ATTENZIONE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Carnevale</dc:title>
  <dc:creator>Maja</dc:creator>
  <cp:lastModifiedBy>manuela misan</cp:lastModifiedBy>
  <cp:revision>3</cp:revision>
  <dcterms:created xsi:type="dcterms:W3CDTF">2024-02-28T16:37:43Z</dcterms:created>
  <dcterms:modified xsi:type="dcterms:W3CDTF">2024-06-30T15:33:24Z</dcterms:modified>
</cp:coreProperties>
</file>