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52AB-752E-48AF-85B4-F1738FC85A0F}" type="datetimeFigureOut">
              <a:rPr lang="hr-HR" smtClean="0"/>
              <a:t>13.6.2024.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E525-A0E3-4373-A1CA-F70E9A510076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85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52AB-752E-48AF-85B4-F1738FC85A0F}" type="datetimeFigureOut">
              <a:rPr lang="hr-HR" smtClean="0"/>
              <a:t>13.6.2024.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E525-A0E3-4373-A1CA-F70E9A5100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7914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52AB-752E-48AF-85B4-F1738FC85A0F}" type="datetimeFigureOut">
              <a:rPr lang="hr-HR" smtClean="0"/>
              <a:t>13.6.2024.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E525-A0E3-4373-A1CA-F70E9A5100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1905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52AB-752E-48AF-85B4-F1738FC85A0F}" type="datetimeFigureOut">
              <a:rPr lang="hr-HR" smtClean="0"/>
              <a:t>13.6.2024.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E525-A0E3-4373-A1CA-F70E9A510076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2514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52AB-752E-48AF-85B4-F1738FC85A0F}" type="datetimeFigureOut">
              <a:rPr lang="hr-HR" smtClean="0"/>
              <a:t>13.6.2024.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E525-A0E3-4373-A1CA-F70E9A5100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6390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52AB-752E-48AF-85B4-F1738FC85A0F}" type="datetimeFigureOut">
              <a:rPr lang="hr-HR" smtClean="0"/>
              <a:t>13.6.2024.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E525-A0E3-4373-A1CA-F70E9A510076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3023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52AB-752E-48AF-85B4-F1738FC85A0F}" type="datetimeFigureOut">
              <a:rPr lang="hr-HR" smtClean="0"/>
              <a:t>13.6.2024.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E525-A0E3-4373-A1CA-F70E9A5100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6427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52AB-752E-48AF-85B4-F1738FC85A0F}" type="datetimeFigureOut">
              <a:rPr lang="hr-HR" smtClean="0"/>
              <a:t>13.6.2024.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E525-A0E3-4373-A1CA-F70E9A5100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0494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52AB-752E-48AF-85B4-F1738FC85A0F}" type="datetimeFigureOut">
              <a:rPr lang="hr-HR" smtClean="0"/>
              <a:t>13.6.2024.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E525-A0E3-4373-A1CA-F70E9A5100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531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52AB-752E-48AF-85B4-F1738FC85A0F}" type="datetimeFigureOut">
              <a:rPr lang="hr-HR" smtClean="0"/>
              <a:t>13.6.2024.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E525-A0E3-4373-A1CA-F70E9A5100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6814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52AB-752E-48AF-85B4-F1738FC85A0F}" type="datetimeFigureOut">
              <a:rPr lang="hr-HR" smtClean="0"/>
              <a:t>13.6.2024.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E525-A0E3-4373-A1CA-F70E9A5100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863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52AB-752E-48AF-85B4-F1738FC85A0F}" type="datetimeFigureOut">
              <a:rPr lang="hr-HR" smtClean="0"/>
              <a:t>13.6.2024.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E525-A0E3-4373-A1CA-F70E9A5100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600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52AB-752E-48AF-85B4-F1738FC85A0F}" type="datetimeFigureOut">
              <a:rPr lang="hr-HR" smtClean="0"/>
              <a:t>13.6.2024.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E525-A0E3-4373-A1CA-F70E9A5100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430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52AB-752E-48AF-85B4-F1738FC85A0F}" type="datetimeFigureOut">
              <a:rPr lang="hr-HR" smtClean="0"/>
              <a:t>13.6.2024.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E525-A0E3-4373-A1CA-F70E9A5100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948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52AB-752E-48AF-85B4-F1738FC85A0F}" type="datetimeFigureOut">
              <a:rPr lang="hr-HR" smtClean="0"/>
              <a:t>13.6.2024.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E525-A0E3-4373-A1CA-F70E9A5100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663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52AB-752E-48AF-85B4-F1738FC85A0F}" type="datetimeFigureOut">
              <a:rPr lang="hr-HR" smtClean="0"/>
              <a:t>13.6.2024.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E525-A0E3-4373-A1CA-F70E9A5100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50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52AB-752E-48AF-85B4-F1738FC85A0F}" type="datetimeFigureOut">
              <a:rPr lang="hr-HR" smtClean="0"/>
              <a:t>13.6.2024.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E525-A0E3-4373-A1CA-F70E9A5100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452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A6A52AB-752E-48AF-85B4-F1738FC85A0F}" type="datetimeFigureOut">
              <a:rPr lang="hr-HR" smtClean="0"/>
              <a:t>13.6.2024.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E7FE525-A0E3-4373-A1CA-F70E9A5100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49942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FILM HORROR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Patrik </a:t>
            </a:r>
            <a:r>
              <a:rPr lang="hr-HR" dirty="0" err="1" smtClean="0"/>
              <a:t>Pecirep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5478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HORROR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Digitale terrestre, </a:t>
            </a:r>
            <a:r>
              <a:rPr lang="it-IT" b="0" i="0" dirty="0" err="1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Sky</a:t>
            </a:r>
            <a:r>
              <a:rPr lang="it-IT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Mediaset, Rai, La7 ecc., l'</a:t>
            </a:r>
            <a:r>
              <a:rPr lang="it-IT" b="1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offerta televisiva</a:t>
            </a:r>
            <a:r>
              <a:rPr lang="it-IT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si è senza dubbio arricchita con tanti nuovi canali, un sacco di film e interessanti programmi. 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394" y="2341362"/>
            <a:ext cx="3196282" cy="451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25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HORROR FILM</a:t>
            </a:r>
            <a:endParaRPr lang="hr-HR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16468" y="1276064"/>
            <a:ext cx="10942739" cy="83613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IL FILM HORROR FA MOLTO PAURA E TI ASSICURO CHE DOVRESTI ANDARE MENTRE LO GUARDI</a:t>
            </a:r>
            <a:r>
              <a:rPr kumimoji="0" lang="it-I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470" y="3880587"/>
            <a:ext cx="4556554" cy="304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6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892" y="0"/>
            <a:ext cx="10515600" cy="1325563"/>
          </a:xfrm>
        </p:spPr>
        <p:txBody>
          <a:bodyPr/>
          <a:lstStyle/>
          <a:p>
            <a:r>
              <a:rPr lang="hr-HR" dirty="0" smtClean="0"/>
              <a:t>TIPI DI HORROR</a:t>
            </a:r>
            <a:endParaRPr lang="hr-HR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2573" y="1697294"/>
            <a:ext cx="5256119" cy="40524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CI SONO TRE TIPI DI HORROR</a:t>
            </a:r>
            <a:r>
              <a:rPr kumimoji="0" lang="it-I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892" y="2732421"/>
            <a:ext cx="7115731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1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ORRORE NORMALE </a:t>
            </a:r>
            <a:r>
              <a:rPr kumimoji="0" lang="hr-HR" sz="21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,</a:t>
            </a:r>
            <a:r>
              <a:rPr kumimoji="0" lang="it-IT" sz="21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AZIONE ORRORE</a:t>
            </a:r>
            <a:r>
              <a:rPr kumimoji="0" lang="hr-HR" sz="21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,</a:t>
            </a:r>
            <a:r>
              <a:rPr kumimoji="0" lang="it-IT" sz="21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ORRORE IN 3D</a:t>
            </a:r>
            <a:r>
              <a:rPr kumimoji="0" lang="it-IT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892" y="3556341"/>
            <a:ext cx="792133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I TIPI HORROR SONO MOLTO GUARDATI E POPOLARI</a:t>
            </a:r>
            <a:endParaRPr kumimoji="0" lang="it-IT" sz="9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649" y="2242333"/>
            <a:ext cx="3569698" cy="355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TIPICO DI HORROR</a:t>
            </a:r>
            <a:endParaRPr lang="hr-HR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È TIPICO DELL'HORROR CHE, ANCHE SE È SPAVENTOSO, TUTTI VOGLIONO GUARDARLO PERCHÉ È INTERESSANTE</a:t>
            </a:r>
            <a:r>
              <a:rPr kumimoji="0" lang="it-I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88" y="202683"/>
            <a:ext cx="4210007" cy="280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20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354699" y="2362433"/>
            <a:ext cx="11112372" cy="95924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L'HORROR È IL FILM PIÙ POPOLARE AL MONDO, È STATO VISTO OLTRE 5.000 VOLTE</a:t>
            </a:r>
            <a:r>
              <a:rPr kumimoji="0" lang="it-IT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84212" y="4461023"/>
            <a:ext cx="5456622" cy="71302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VISUALIZZAZIONE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491" y="4003589"/>
            <a:ext cx="5074509" cy="285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94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4212" y="2327424"/>
            <a:ext cx="1922084" cy="71302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    </a:t>
            </a:r>
            <a:endParaRPr lang="hr-HR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47606" y="2429564"/>
            <a:ext cx="9303188" cy="71302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LA MIA OPINIONE SULL'ORROR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3280882"/>
            <a:ext cx="12384947" cy="145168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LA MIA OPINIONE SULL'HORROR È CHE, NONOSTANTE SIA SPAVENTOSO, PERSONALMENTE LO ADORO E MI PIACE MOLTO</a:t>
            </a:r>
            <a:r>
              <a:rPr kumimoji="0" lang="it-IT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995" y="59613"/>
            <a:ext cx="4328005" cy="19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93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6600" dirty="0" smtClean="0">
                <a:solidFill>
                  <a:schemeClr val="bg1"/>
                </a:solidFill>
              </a:rPr>
              <a:t>grazie per aver guardato la mia presentazione</a:t>
            </a:r>
            <a:br>
              <a:rPr lang="it-IT" sz="6600" dirty="0" smtClean="0">
                <a:solidFill>
                  <a:schemeClr val="bg1"/>
                </a:solidFill>
              </a:rPr>
            </a:br>
            <a:endParaRPr lang="hr-HR" sz="6600" dirty="0">
              <a:solidFill>
                <a:schemeClr val="bg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800" dirty="0" smtClean="0">
                <a:solidFill>
                  <a:schemeClr val="bg1"/>
                </a:solidFill>
              </a:rPr>
              <a:t>Patrik </a:t>
            </a:r>
            <a:r>
              <a:rPr lang="hr-HR" sz="4800" dirty="0" err="1" smtClean="0">
                <a:solidFill>
                  <a:schemeClr val="bg1"/>
                </a:solidFill>
              </a:rPr>
              <a:t>Pecirep</a:t>
            </a:r>
            <a:endParaRPr lang="hr-HR" sz="4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05468"/>
      </p:ext>
    </p:extLst>
  </p:cSld>
  <p:clrMapOvr>
    <a:masterClrMapping/>
  </p:clrMapOvr>
</p:sld>
</file>

<file path=ppt/theme/theme1.xml><?xml version="1.0" encoding="utf-8"?>
<a:theme xmlns:a="http://schemas.openxmlformats.org/drawingml/2006/main" name="Isječak">
  <a:themeElements>
    <a:clrScheme name="Isječa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Isječ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</TotalTime>
  <Words>129</Words>
  <Application>Microsoft Office PowerPoint</Application>
  <PresentationFormat>Široki zaslon</PresentationFormat>
  <Paragraphs>20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Georgia</vt:lpstr>
      <vt:lpstr>inherit</vt:lpstr>
      <vt:lpstr>Wingdings 3</vt:lpstr>
      <vt:lpstr>Isječak</vt:lpstr>
      <vt:lpstr>FILM HORROR</vt:lpstr>
      <vt:lpstr>HORROR</vt:lpstr>
      <vt:lpstr>HORROR FILM</vt:lpstr>
      <vt:lpstr>TIPI DI HORROR</vt:lpstr>
      <vt:lpstr>TIPICO DI HORROR</vt:lpstr>
      <vt:lpstr>L'HORROR È IL FILM PIÙ POPOLARE AL MONDO, È STATO VISTO OLTRE 5.000 VOLTE </vt:lpstr>
      <vt:lpstr>    </vt:lpstr>
      <vt:lpstr>grazie per aver guardato la mia presentazione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 HORROR</dc:title>
  <dc:creator>PC</dc:creator>
  <cp:lastModifiedBy>PC</cp:lastModifiedBy>
  <cp:revision>6</cp:revision>
  <dcterms:created xsi:type="dcterms:W3CDTF">2024-04-09T08:06:01Z</dcterms:created>
  <dcterms:modified xsi:type="dcterms:W3CDTF">2024-06-13T06:18:31Z</dcterms:modified>
</cp:coreProperties>
</file>