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BE7CD-97A6-4C51-85DE-C5AEFECD5EC5}">
          <p14:sldIdLst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CF3"/>
    <a:srgbClr val="CAF5FA"/>
    <a:srgbClr val="CAD5F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701" autoAdjust="0"/>
  </p:normalViewPr>
  <p:slideViewPr>
    <p:cSldViewPr snapToGrid="0">
      <p:cViewPr varScale="1">
        <p:scale>
          <a:sx n="143" d="100"/>
          <a:sy n="143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7814F-DD8A-47F9-B005-6EFFB65568CB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C7D62-E6EC-4B5D-AD03-D62CA4B3F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44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7D62-E6EC-4B5D-AD03-D62CA4B3F64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02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7D62-E6EC-4B5D-AD03-D62CA4B3F64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38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7D62-E6EC-4B5D-AD03-D62CA4B3F64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1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7D62-E6EC-4B5D-AD03-D62CA4B3F64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9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7D62-E6EC-4B5D-AD03-D62CA4B3F64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64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6D35-70CF-BFD4-86CB-F40BAA857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2904C-2001-E674-905C-8FAF3E35F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D70EE-81D0-4FB7-525F-1F488739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4DEA0-4B36-DC96-9376-605EBE19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E341F-FF38-FC65-6066-E41E183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91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F13F-0E4F-AF82-307A-7549B733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DCDC6-FCA3-61D2-0AF1-5D72EEAC5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28CE5-6B04-58D7-C07C-F57E2D16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EF794-7E12-6A9A-C40D-D1171849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12BC0-489D-8152-77F0-87562B4C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58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3CBCB-F856-99AB-1DC5-C59E2B587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8EE2-264B-EA34-F305-A975E549F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76FD-8BA5-17B3-75A7-D899CEEA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C5B50-992B-5112-5D27-CF287E43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C18CE-33AF-ACF4-CF9C-2AB0280B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69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AA98-31C4-5ADB-4891-B6FBD4F5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2BB0-2F8B-C9AB-C5E1-FB4E20131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6E35E-502A-4615-D891-0716E388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F9C6-C5C3-4C3B-9F1A-C67AC7F4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47D-6F0B-42B0-35BD-AC7A9976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62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B932-B0E3-0862-9002-53221278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647A1-3C6C-6976-2819-567A8C210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5EBE-7E9E-309E-4E45-146B15AF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67B5-454A-39ED-B4FD-E35BE020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C942A-1101-4CD1-6359-67D7D460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513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98D1-01E8-40CB-E295-52DE014A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4312-24AF-FEF9-5155-35D56DA89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831A8-E85F-DEBA-8213-95AF221D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1A4F3-5AA6-2296-F08F-89C3955E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7CE49-CCEE-B53A-134C-49DB5249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FCE7D-7896-546F-CCFE-B3EAA663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25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CBE9-6B07-BF14-B5D3-35F69C81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651B3-4D9D-3F2F-C472-32688EB6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486C4-DF9C-3E97-321D-994A182C7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50552-4224-F696-240A-D226C1501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8512C-0DD0-10E6-813A-D81289651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733E9-8F19-EAB1-CDDE-92570C06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1A7B3-9488-6658-4710-3D950243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70701-D9A6-3326-97C1-B2DABE65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501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7B97-85B6-D621-8D80-8FF1383A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06CA7-471F-3F9F-54D1-F2063CBF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A7672-5238-F02A-7423-A5BFE8CC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B1A0A-3277-F35E-FE80-6D9B818B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39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263BB-2CFE-859E-5D76-41510364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98D87-6574-74D8-5788-31799FAA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252C0-2F08-B5BD-8A49-A6C1EDD6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79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321C-E550-0048-1539-B207A1CC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013F-0B64-023C-47DC-70E19009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991E7-30A6-3DAD-38A2-F0637A83C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5701E-D253-C24B-00BD-9C8C6EFD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ADFCF-615C-2DF6-DF75-C2503AEA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46330-F886-1C54-A67D-178641B8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431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F80C-54CE-981F-3AAD-F9E53EDA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C7960-C458-6FB8-B587-837771637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C531-492E-AB67-6B3A-94CAEBCEE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9B255-A1BE-7FB5-2A8A-E10AF3BC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143AE-FA0D-7AF2-B4AA-0F2D9C13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A7280-4F75-D0AB-6D14-E6406423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64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96A54-1801-B32C-8412-B03F1C89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E3A23-9AF0-F8D0-D1DA-2C05910C4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A8066-772B-8262-EABB-9614AF7E6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B028-F87A-4A77-8DFE-53D465FD22D3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5272C-DCF2-074D-42C0-1587C79E5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25AD9-8763-1604-020C-F0274FE15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7462-5F6B-477C-970F-CC69736CD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1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ainting of a person holding a staff&#10;&#10;Description automatically generated">
            <a:extLst>
              <a:ext uri="{FF2B5EF4-FFF2-40B4-BE49-F238E27FC236}">
                <a16:creationId xmlns:a16="http://schemas.microsoft.com/office/drawing/2014/main" id="{9AF9837B-E7A0-10AD-6AE1-B1D19D079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72"/>
          <a:stretch/>
        </p:blipFill>
        <p:spPr>
          <a:xfrm>
            <a:off x="-60512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68FA6F-F4F1-F96D-77A5-9AD5DA3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0346" y="4303059"/>
            <a:ext cx="3822189" cy="1775012"/>
          </a:xfrm>
        </p:spPr>
        <p:txBody>
          <a:bodyPr>
            <a:normAutofit fontScale="47500" lnSpcReduction="20000"/>
          </a:bodyPr>
          <a:lstStyle/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pPr marL="0" indent="0" algn="r">
              <a:buNone/>
            </a:pPr>
            <a:r>
              <a:rPr lang="hr-HR" sz="3600" dirty="0">
                <a:solidFill>
                  <a:schemeClr val="accent3">
                    <a:lumMod val="50000"/>
                  </a:schemeClr>
                </a:solidFill>
              </a:rPr>
              <a:t>Leonard Grabar, VII. b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DEFD723E-8807-328C-E848-D92D3D43EAF3}"/>
              </a:ext>
            </a:extLst>
          </p:cNvPr>
          <p:cNvSpPr/>
          <p:nvPr/>
        </p:nvSpPr>
        <p:spPr>
          <a:xfrm>
            <a:off x="8345635" y="1927910"/>
            <a:ext cx="3575713" cy="1078173"/>
          </a:xfrm>
          <a:custGeom>
            <a:avLst/>
            <a:gdLst>
              <a:gd name="connsiteX0" fmla="*/ 0 w 3575713"/>
              <a:gd name="connsiteY0" fmla="*/ 1078173 h 1078173"/>
              <a:gd name="connsiteX1" fmla="*/ 602284 w 3575713"/>
              <a:gd name="connsiteY1" fmla="*/ 1078173 h 1078173"/>
              <a:gd name="connsiteX2" fmla="*/ 1229151 w 3575713"/>
              <a:gd name="connsiteY2" fmla="*/ 1078173 h 1078173"/>
              <a:gd name="connsiteX3" fmla="*/ 1340892 w 3575713"/>
              <a:gd name="connsiteY3" fmla="*/ 1033248 h 1078173"/>
              <a:gd name="connsiteX4" fmla="*/ 1229151 w 3575713"/>
              <a:gd name="connsiteY4" fmla="*/ 988323 h 1078173"/>
              <a:gd name="connsiteX5" fmla="*/ 1005669 w 3575713"/>
              <a:gd name="connsiteY5" fmla="*/ 988323 h 1078173"/>
              <a:gd name="connsiteX6" fmla="*/ 893928 w 3575713"/>
              <a:gd name="connsiteY6" fmla="*/ 943398 h 1078173"/>
              <a:gd name="connsiteX7" fmla="*/ 1005669 w 3575713"/>
              <a:gd name="connsiteY7" fmla="*/ 898473 h 1078173"/>
              <a:gd name="connsiteX8" fmla="*/ 1527127 w 3575713"/>
              <a:gd name="connsiteY8" fmla="*/ 898473 h 1078173"/>
              <a:gd name="connsiteX9" fmla="*/ 2048586 w 3575713"/>
              <a:gd name="connsiteY9" fmla="*/ 898474 h 1078173"/>
              <a:gd name="connsiteX10" fmla="*/ 2570044 w 3575713"/>
              <a:gd name="connsiteY10" fmla="*/ 898474 h 1078173"/>
              <a:gd name="connsiteX11" fmla="*/ 2681785 w 3575713"/>
              <a:gd name="connsiteY11" fmla="*/ 943399 h 1078173"/>
              <a:gd name="connsiteX12" fmla="*/ 2570044 w 3575713"/>
              <a:gd name="connsiteY12" fmla="*/ 988324 h 1078173"/>
              <a:gd name="connsiteX13" fmla="*/ 2346562 w 3575713"/>
              <a:gd name="connsiteY13" fmla="*/ 988323 h 1078173"/>
              <a:gd name="connsiteX14" fmla="*/ 2234821 w 3575713"/>
              <a:gd name="connsiteY14" fmla="*/ 1033248 h 1078173"/>
              <a:gd name="connsiteX15" fmla="*/ 2346562 w 3575713"/>
              <a:gd name="connsiteY15" fmla="*/ 1078173 h 1078173"/>
              <a:gd name="connsiteX16" fmla="*/ 2924263 w 3575713"/>
              <a:gd name="connsiteY16" fmla="*/ 1078173 h 1078173"/>
              <a:gd name="connsiteX17" fmla="*/ 3575713 w 3575713"/>
              <a:gd name="connsiteY17" fmla="*/ 1078173 h 1078173"/>
              <a:gd name="connsiteX18" fmla="*/ 3128749 w 3575713"/>
              <a:gd name="connsiteY18" fmla="*/ 628936 h 1078173"/>
              <a:gd name="connsiteX19" fmla="*/ 3575713 w 3575713"/>
              <a:gd name="connsiteY19" fmla="*/ 179699 h 1078173"/>
              <a:gd name="connsiteX20" fmla="*/ 3128749 w 3575713"/>
              <a:gd name="connsiteY20" fmla="*/ 179699 h 1078173"/>
              <a:gd name="connsiteX21" fmla="*/ 2681785 w 3575713"/>
              <a:gd name="connsiteY21" fmla="*/ 179699 h 1078173"/>
              <a:gd name="connsiteX22" fmla="*/ 2681785 w 3575713"/>
              <a:gd name="connsiteY22" fmla="*/ 44925 h 1078173"/>
              <a:gd name="connsiteX23" fmla="*/ 2570044 w 3575713"/>
              <a:gd name="connsiteY23" fmla="*/ 0 h 1078173"/>
              <a:gd name="connsiteX24" fmla="*/ 2032942 w 3575713"/>
              <a:gd name="connsiteY24" fmla="*/ 0 h 1078173"/>
              <a:gd name="connsiteX25" fmla="*/ 1495840 w 3575713"/>
              <a:gd name="connsiteY25" fmla="*/ 0 h 1078173"/>
              <a:gd name="connsiteX26" fmla="*/ 1005669 w 3575713"/>
              <a:gd name="connsiteY26" fmla="*/ 0 h 1078173"/>
              <a:gd name="connsiteX27" fmla="*/ 893928 w 3575713"/>
              <a:gd name="connsiteY27" fmla="*/ 44925 h 1078173"/>
              <a:gd name="connsiteX28" fmla="*/ 893928 w 3575713"/>
              <a:gd name="connsiteY28" fmla="*/ 179699 h 1078173"/>
              <a:gd name="connsiteX29" fmla="*/ 429085 w 3575713"/>
              <a:gd name="connsiteY29" fmla="*/ 179699 h 1078173"/>
              <a:gd name="connsiteX30" fmla="*/ 0 w 3575713"/>
              <a:gd name="connsiteY30" fmla="*/ 179699 h 1078173"/>
              <a:gd name="connsiteX31" fmla="*/ 446964 w 3575713"/>
              <a:gd name="connsiteY31" fmla="*/ 628936 h 1078173"/>
              <a:gd name="connsiteX32" fmla="*/ 0 w 3575713"/>
              <a:gd name="connsiteY32" fmla="*/ 1078173 h 1078173"/>
              <a:gd name="connsiteX0" fmla="*/ 1340892 w 3575713"/>
              <a:gd name="connsiteY0" fmla="*/ 1033248 h 1078173"/>
              <a:gd name="connsiteX1" fmla="*/ 1229151 w 3575713"/>
              <a:gd name="connsiteY1" fmla="*/ 988323 h 1078173"/>
              <a:gd name="connsiteX2" fmla="*/ 1005669 w 3575713"/>
              <a:gd name="connsiteY2" fmla="*/ 988323 h 1078173"/>
              <a:gd name="connsiteX3" fmla="*/ 893928 w 3575713"/>
              <a:gd name="connsiteY3" fmla="*/ 943398 h 1078173"/>
              <a:gd name="connsiteX4" fmla="*/ 1005669 w 3575713"/>
              <a:gd name="connsiteY4" fmla="*/ 898473 h 1078173"/>
              <a:gd name="connsiteX5" fmla="*/ 1340892 w 3575713"/>
              <a:gd name="connsiteY5" fmla="*/ 898474 h 1078173"/>
              <a:gd name="connsiteX6" fmla="*/ 1340892 w 3575713"/>
              <a:gd name="connsiteY6" fmla="*/ 1033248 h 1078173"/>
              <a:gd name="connsiteX7" fmla="*/ 2234821 w 3575713"/>
              <a:gd name="connsiteY7" fmla="*/ 1033248 h 1078173"/>
              <a:gd name="connsiteX8" fmla="*/ 2346562 w 3575713"/>
              <a:gd name="connsiteY8" fmla="*/ 988323 h 1078173"/>
              <a:gd name="connsiteX9" fmla="*/ 2570044 w 3575713"/>
              <a:gd name="connsiteY9" fmla="*/ 988323 h 1078173"/>
              <a:gd name="connsiteX10" fmla="*/ 2681785 w 3575713"/>
              <a:gd name="connsiteY10" fmla="*/ 943398 h 1078173"/>
              <a:gd name="connsiteX11" fmla="*/ 2570044 w 3575713"/>
              <a:gd name="connsiteY11" fmla="*/ 898473 h 1078173"/>
              <a:gd name="connsiteX12" fmla="*/ 2234821 w 3575713"/>
              <a:gd name="connsiteY12" fmla="*/ 898474 h 1078173"/>
              <a:gd name="connsiteX13" fmla="*/ 2234821 w 3575713"/>
              <a:gd name="connsiteY13" fmla="*/ 1033248 h 1078173"/>
              <a:gd name="connsiteX0" fmla="*/ 0 w 3575713"/>
              <a:gd name="connsiteY0" fmla="*/ 1078173 h 1078173"/>
              <a:gd name="connsiteX1" fmla="*/ 446964 w 3575713"/>
              <a:gd name="connsiteY1" fmla="*/ 628936 h 1078173"/>
              <a:gd name="connsiteX2" fmla="*/ 0 w 3575713"/>
              <a:gd name="connsiteY2" fmla="*/ 179699 h 1078173"/>
              <a:gd name="connsiteX3" fmla="*/ 464843 w 3575713"/>
              <a:gd name="connsiteY3" fmla="*/ 179699 h 1078173"/>
              <a:gd name="connsiteX4" fmla="*/ 893928 w 3575713"/>
              <a:gd name="connsiteY4" fmla="*/ 179699 h 1078173"/>
              <a:gd name="connsiteX5" fmla="*/ 893928 w 3575713"/>
              <a:gd name="connsiteY5" fmla="*/ 44925 h 1078173"/>
              <a:gd name="connsiteX6" fmla="*/ 1005669 w 3575713"/>
              <a:gd name="connsiteY6" fmla="*/ 0 h 1078173"/>
              <a:gd name="connsiteX7" fmla="*/ 1511484 w 3575713"/>
              <a:gd name="connsiteY7" fmla="*/ 0 h 1078173"/>
              <a:gd name="connsiteX8" fmla="*/ 2048586 w 3575713"/>
              <a:gd name="connsiteY8" fmla="*/ 0 h 1078173"/>
              <a:gd name="connsiteX9" fmla="*/ 2570044 w 3575713"/>
              <a:gd name="connsiteY9" fmla="*/ 0 h 1078173"/>
              <a:gd name="connsiteX10" fmla="*/ 2681785 w 3575713"/>
              <a:gd name="connsiteY10" fmla="*/ 44925 h 1078173"/>
              <a:gd name="connsiteX11" fmla="*/ 2681785 w 3575713"/>
              <a:gd name="connsiteY11" fmla="*/ 179699 h 1078173"/>
              <a:gd name="connsiteX12" fmla="*/ 2681785 w 3575713"/>
              <a:gd name="connsiteY12" fmla="*/ 179699 h 1078173"/>
              <a:gd name="connsiteX13" fmla="*/ 3146628 w 3575713"/>
              <a:gd name="connsiteY13" fmla="*/ 179699 h 1078173"/>
              <a:gd name="connsiteX14" fmla="*/ 3575713 w 3575713"/>
              <a:gd name="connsiteY14" fmla="*/ 179699 h 1078173"/>
              <a:gd name="connsiteX15" fmla="*/ 3128749 w 3575713"/>
              <a:gd name="connsiteY15" fmla="*/ 628936 h 1078173"/>
              <a:gd name="connsiteX16" fmla="*/ 3575713 w 3575713"/>
              <a:gd name="connsiteY16" fmla="*/ 1078173 h 1078173"/>
              <a:gd name="connsiteX17" fmla="*/ 2985721 w 3575713"/>
              <a:gd name="connsiteY17" fmla="*/ 1078173 h 1078173"/>
              <a:gd name="connsiteX18" fmla="*/ 2346562 w 3575713"/>
              <a:gd name="connsiteY18" fmla="*/ 1078173 h 1078173"/>
              <a:gd name="connsiteX19" fmla="*/ 2234821 w 3575713"/>
              <a:gd name="connsiteY19" fmla="*/ 1033248 h 1078173"/>
              <a:gd name="connsiteX20" fmla="*/ 2346562 w 3575713"/>
              <a:gd name="connsiteY20" fmla="*/ 988323 h 1078173"/>
              <a:gd name="connsiteX21" fmla="*/ 2570044 w 3575713"/>
              <a:gd name="connsiteY21" fmla="*/ 988323 h 1078173"/>
              <a:gd name="connsiteX22" fmla="*/ 2681785 w 3575713"/>
              <a:gd name="connsiteY22" fmla="*/ 943398 h 1078173"/>
              <a:gd name="connsiteX23" fmla="*/ 2570044 w 3575713"/>
              <a:gd name="connsiteY23" fmla="*/ 898473 h 1078173"/>
              <a:gd name="connsiteX24" fmla="*/ 2079873 w 3575713"/>
              <a:gd name="connsiteY24" fmla="*/ 898473 h 1078173"/>
              <a:gd name="connsiteX25" fmla="*/ 1589702 w 3575713"/>
              <a:gd name="connsiteY25" fmla="*/ 898474 h 1078173"/>
              <a:gd name="connsiteX26" fmla="*/ 1005669 w 3575713"/>
              <a:gd name="connsiteY26" fmla="*/ 898474 h 1078173"/>
              <a:gd name="connsiteX27" fmla="*/ 893928 w 3575713"/>
              <a:gd name="connsiteY27" fmla="*/ 943399 h 1078173"/>
              <a:gd name="connsiteX28" fmla="*/ 1005669 w 3575713"/>
              <a:gd name="connsiteY28" fmla="*/ 988324 h 1078173"/>
              <a:gd name="connsiteX29" fmla="*/ 1229151 w 3575713"/>
              <a:gd name="connsiteY29" fmla="*/ 988323 h 1078173"/>
              <a:gd name="connsiteX30" fmla="*/ 1340892 w 3575713"/>
              <a:gd name="connsiteY30" fmla="*/ 1033248 h 1078173"/>
              <a:gd name="connsiteX31" fmla="*/ 1229151 w 3575713"/>
              <a:gd name="connsiteY31" fmla="*/ 1078173 h 1078173"/>
              <a:gd name="connsiteX32" fmla="*/ 639159 w 3575713"/>
              <a:gd name="connsiteY32" fmla="*/ 1078173 h 1078173"/>
              <a:gd name="connsiteX33" fmla="*/ 0 w 3575713"/>
              <a:gd name="connsiteY33" fmla="*/ 1078173 h 1078173"/>
              <a:gd name="connsiteX34" fmla="*/ 1340892 w 3575713"/>
              <a:gd name="connsiteY34" fmla="*/ 898474 h 1078173"/>
              <a:gd name="connsiteX35" fmla="*/ 1340892 w 3575713"/>
              <a:gd name="connsiteY35" fmla="*/ 1033248 h 1078173"/>
              <a:gd name="connsiteX36" fmla="*/ 2234821 w 3575713"/>
              <a:gd name="connsiteY36" fmla="*/ 1033248 h 1078173"/>
              <a:gd name="connsiteX37" fmla="*/ 2234821 w 3575713"/>
              <a:gd name="connsiteY37" fmla="*/ 898474 h 1078173"/>
              <a:gd name="connsiteX38" fmla="*/ 893928 w 3575713"/>
              <a:gd name="connsiteY38" fmla="*/ 943399 h 1078173"/>
              <a:gd name="connsiteX39" fmla="*/ 893928 w 3575713"/>
              <a:gd name="connsiteY39" fmla="*/ 576823 h 1078173"/>
              <a:gd name="connsiteX40" fmla="*/ 893928 w 3575713"/>
              <a:gd name="connsiteY40" fmla="*/ 179699 h 1078173"/>
              <a:gd name="connsiteX41" fmla="*/ 2681785 w 3575713"/>
              <a:gd name="connsiteY41" fmla="*/ 179699 h 1078173"/>
              <a:gd name="connsiteX42" fmla="*/ 2681785 w 3575713"/>
              <a:gd name="connsiteY42" fmla="*/ 553912 h 1078173"/>
              <a:gd name="connsiteX43" fmla="*/ 2681785 w 3575713"/>
              <a:gd name="connsiteY43" fmla="*/ 943399 h 107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75713" h="1078173" stroke="0" extrusionOk="0">
                <a:moveTo>
                  <a:pt x="0" y="1078173"/>
                </a:moveTo>
                <a:cubicBezTo>
                  <a:pt x="230891" y="1069112"/>
                  <a:pt x="421547" y="1068242"/>
                  <a:pt x="602284" y="1078173"/>
                </a:cubicBezTo>
                <a:cubicBezTo>
                  <a:pt x="783021" y="1088104"/>
                  <a:pt x="979339" y="1081840"/>
                  <a:pt x="1229151" y="1078173"/>
                </a:cubicBezTo>
                <a:cubicBezTo>
                  <a:pt x="1287684" y="1081278"/>
                  <a:pt x="1340563" y="1059875"/>
                  <a:pt x="1340892" y="1033248"/>
                </a:cubicBezTo>
                <a:cubicBezTo>
                  <a:pt x="1336893" y="1006249"/>
                  <a:pt x="1299357" y="992381"/>
                  <a:pt x="1229151" y="988323"/>
                </a:cubicBezTo>
                <a:cubicBezTo>
                  <a:pt x="1161821" y="978195"/>
                  <a:pt x="1108343" y="998502"/>
                  <a:pt x="1005669" y="988323"/>
                </a:cubicBezTo>
                <a:cubicBezTo>
                  <a:pt x="945446" y="985898"/>
                  <a:pt x="892214" y="969715"/>
                  <a:pt x="893928" y="943398"/>
                </a:cubicBezTo>
                <a:cubicBezTo>
                  <a:pt x="903865" y="920358"/>
                  <a:pt x="941401" y="902700"/>
                  <a:pt x="1005669" y="898473"/>
                </a:cubicBezTo>
                <a:cubicBezTo>
                  <a:pt x="1165777" y="899099"/>
                  <a:pt x="1381145" y="903116"/>
                  <a:pt x="1527127" y="898473"/>
                </a:cubicBezTo>
                <a:cubicBezTo>
                  <a:pt x="1673109" y="893831"/>
                  <a:pt x="1867684" y="894268"/>
                  <a:pt x="2048586" y="898474"/>
                </a:cubicBezTo>
                <a:cubicBezTo>
                  <a:pt x="2229488" y="902680"/>
                  <a:pt x="2392331" y="918134"/>
                  <a:pt x="2570044" y="898474"/>
                </a:cubicBezTo>
                <a:cubicBezTo>
                  <a:pt x="2634247" y="902310"/>
                  <a:pt x="2684498" y="921911"/>
                  <a:pt x="2681785" y="943399"/>
                </a:cubicBezTo>
                <a:cubicBezTo>
                  <a:pt x="2686454" y="964122"/>
                  <a:pt x="2632400" y="985297"/>
                  <a:pt x="2570044" y="988324"/>
                </a:cubicBezTo>
                <a:cubicBezTo>
                  <a:pt x="2509019" y="985225"/>
                  <a:pt x="2454112" y="995675"/>
                  <a:pt x="2346562" y="988323"/>
                </a:cubicBezTo>
                <a:cubicBezTo>
                  <a:pt x="2283177" y="985824"/>
                  <a:pt x="2233628" y="1012928"/>
                  <a:pt x="2234821" y="1033248"/>
                </a:cubicBezTo>
                <a:cubicBezTo>
                  <a:pt x="2232866" y="1052177"/>
                  <a:pt x="2296496" y="1075807"/>
                  <a:pt x="2346562" y="1078173"/>
                </a:cubicBezTo>
                <a:cubicBezTo>
                  <a:pt x="2620877" y="1067683"/>
                  <a:pt x="2798506" y="1105701"/>
                  <a:pt x="2924263" y="1078173"/>
                </a:cubicBezTo>
                <a:cubicBezTo>
                  <a:pt x="3050020" y="1050645"/>
                  <a:pt x="3327830" y="1079374"/>
                  <a:pt x="3575713" y="1078173"/>
                </a:cubicBezTo>
                <a:cubicBezTo>
                  <a:pt x="3447678" y="988768"/>
                  <a:pt x="3348965" y="814547"/>
                  <a:pt x="3128749" y="628936"/>
                </a:cubicBezTo>
                <a:cubicBezTo>
                  <a:pt x="3349478" y="420270"/>
                  <a:pt x="3484835" y="272155"/>
                  <a:pt x="3575713" y="179699"/>
                </a:cubicBezTo>
                <a:cubicBezTo>
                  <a:pt x="3471717" y="165985"/>
                  <a:pt x="3268755" y="171670"/>
                  <a:pt x="3128749" y="179699"/>
                </a:cubicBezTo>
                <a:cubicBezTo>
                  <a:pt x="2988743" y="187728"/>
                  <a:pt x="2785473" y="188192"/>
                  <a:pt x="2681785" y="179699"/>
                </a:cubicBezTo>
                <a:cubicBezTo>
                  <a:pt x="2684581" y="131152"/>
                  <a:pt x="2675289" y="87605"/>
                  <a:pt x="2681785" y="44925"/>
                </a:cubicBezTo>
                <a:cubicBezTo>
                  <a:pt x="2690858" y="25830"/>
                  <a:pt x="2629660" y="460"/>
                  <a:pt x="2570044" y="0"/>
                </a:cubicBezTo>
                <a:cubicBezTo>
                  <a:pt x="2456316" y="12491"/>
                  <a:pt x="2195687" y="-26832"/>
                  <a:pt x="2032942" y="0"/>
                </a:cubicBezTo>
                <a:cubicBezTo>
                  <a:pt x="1870197" y="26832"/>
                  <a:pt x="1649556" y="-3213"/>
                  <a:pt x="1495840" y="0"/>
                </a:cubicBezTo>
                <a:cubicBezTo>
                  <a:pt x="1342124" y="3213"/>
                  <a:pt x="1112237" y="11131"/>
                  <a:pt x="1005669" y="0"/>
                </a:cubicBezTo>
                <a:cubicBezTo>
                  <a:pt x="944944" y="-591"/>
                  <a:pt x="893541" y="23554"/>
                  <a:pt x="893928" y="44925"/>
                </a:cubicBezTo>
                <a:cubicBezTo>
                  <a:pt x="894527" y="102965"/>
                  <a:pt x="890504" y="120010"/>
                  <a:pt x="893928" y="179699"/>
                </a:cubicBezTo>
                <a:cubicBezTo>
                  <a:pt x="731480" y="190785"/>
                  <a:pt x="620488" y="160243"/>
                  <a:pt x="429085" y="179699"/>
                </a:cubicBezTo>
                <a:cubicBezTo>
                  <a:pt x="237682" y="199155"/>
                  <a:pt x="141350" y="192992"/>
                  <a:pt x="0" y="179699"/>
                </a:cubicBezTo>
                <a:cubicBezTo>
                  <a:pt x="95589" y="300863"/>
                  <a:pt x="215193" y="433675"/>
                  <a:pt x="446964" y="628936"/>
                </a:cubicBezTo>
                <a:cubicBezTo>
                  <a:pt x="335706" y="726910"/>
                  <a:pt x="156907" y="880993"/>
                  <a:pt x="0" y="1078173"/>
                </a:cubicBezTo>
                <a:close/>
              </a:path>
              <a:path w="3575713" h="1078173" fill="darkenLess" stroke="0" extrusionOk="0">
                <a:moveTo>
                  <a:pt x="1340892" y="1033248"/>
                </a:moveTo>
                <a:cubicBezTo>
                  <a:pt x="1352069" y="1010945"/>
                  <a:pt x="1298423" y="980251"/>
                  <a:pt x="1229151" y="988323"/>
                </a:cubicBezTo>
                <a:cubicBezTo>
                  <a:pt x="1121672" y="989784"/>
                  <a:pt x="1055753" y="980812"/>
                  <a:pt x="1005669" y="988323"/>
                </a:cubicBezTo>
                <a:cubicBezTo>
                  <a:pt x="945431" y="988944"/>
                  <a:pt x="888482" y="969215"/>
                  <a:pt x="893928" y="943398"/>
                </a:cubicBezTo>
                <a:cubicBezTo>
                  <a:pt x="892882" y="922420"/>
                  <a:pt x="946789" y="893701"/>
                  <a:pt x="1005669" y="898473"/>
                </a:cubicBezTo>
                <a:cubicBezTo>
                  <a:pt x="1096768" y="883481"/>
                  <a:pt x="1190712" y="908047"/>
                  <a:pt x="1340892" y="898474"/>
                </a:cubicBezTo>
                <a:cubicBezTo>
                  <a:pt x="1337885" y="929641"/>
                  <a:pt x="1336684" y="995946"/>
                  <a:pt x="1340892" y="1033248"/>
                </a:cubicBezTo>
                <a:close/>
                <a:moveTo>
                  <a:pt x="2234821" y="1033248"/>
                </a:moveTo>
                <a:cubicBezTo>
                  <a:pt x="2229546" y="997968"/>
                  <a:pt x="2297687" y="985878"/>
                  <a:pt x="2346562" y="988323"/>
                </a:cubicBezTo>
                <a:cubicBezTo>
                  <a:pt x="2400519" y="981279"/>
                  <a:pt x="2517876" y="994482"/>
                  <a:pt x="2570044" y="988323"/>
                </a:cubicBezTo>
                <a:cubicBezTo>
                  <a:pt x="2633103" y="983266"/>
                  <a:pt x="2681462" y="969813"/>
                  <a:pt x="2681785" y="943398"/>
                </a:cubicBezTo>
                <a:cubicBezTo>
                  <a:pt x="2673142" y="909325"/>
                  <a:pt x="2637990" y="903492"/>
                  <a:pt x="2570044" y="898473"/>
                </a:cubicBezTo>
                <a:cubicBezTo>
                  <a:pt x="2433643" y="886296"/>
                  <a:pt x="2380117" y="883955"/>
                  <a:pt x="2234821" y="898474"/>
                </a:cubicBezTo>
                <a:cubicBezTo>
                  <a:pt x="2229463" y="939221"/>
                  <a:pt x="2239516" y="998507"/>
                  <a:pt x="2234821" y="1033248"/>
                </a:cubicBezTo>
                <a:close/>
              </a:path>
              <a:path w="3575713" h="1078173" fill="none" extrusionOk="0">
                <a:moveTo>
                  <a:pt x="0" y="1078173"/>
                </a:moveTo>
                <a:cubicBezTo>
                  <a:pt x="215825" y="887804"/>
                  <a:pt x="331896" y="702900"/>
                  <a:pt x="446964" y="628936"/>
                </a:cubicBezTo>
                <a:cubicBezTo>
                  <a:pt x="347150" y="487726"/>
                  <a:pt x="203885" y="374423"/>
                  <a:pt x="0" y="179699"/>
                </a:cubicBezTo>
                <a:cubicBezTo>
                  <a:pt x="211771" y="160078"/>
                  <a:pt x="305380" y="190092"/>
                  <a:pt x="464843" y="179699"/>
                </a:cubicBezTo>
                <a:cubicBezTo>
                  <a:pt x="624306" y="169306"/>
                  <a:pt x="754611" y="196656"/>
                  <a:pt x="893928" y="179699"/>
                </a:cubicBezTo>
                <a:cubicBezTo>
                  <a:pt x="896701" y="135121"/>
                  <a:pt x="899611" y="94445"/>
                  <a:pt x="893928" y="44925"/>
                </a:cubicBezTo>
                <a:cubicBezTo>
                  <a:pt x="887797" y="27460"/>
                  <a:pt x="955445" y="-4130"/>
                  <a:pt x="1005669" y="0"/>
                </a:cubicBezTo>
                <a:cubicBezTo>
                  <a:pt x="1190887" y="-14570"/>
                  <a:pt x="1398559" y="-24771"/>
                  <a:pt x="1511484" y="0"/>
                </a:cubicBezTo>
                <a:cubicBezTo>
                  <a:pt x="1624410" y="24771"/>
                  <a:pt x="1867847" y="-3161"/>
                  <a:pt x="2048586" y="0"/>
                </a:cubicBezTo>
                <a:cubicBezTo>
                  <a:pt x="2229325" y="3161"/>
                  <a:pt x="2368479" y="-5235"/>
                  <a:pt x="2570044" y="0"/>
                </a:cubicBezTo>
                <a:cubicBezTo>
                  <a:pt x="2632582" y="-897"/>
                  <a:pt x="2680818" y="20354"/>
                  <a:pt x="2681785" y="44925"/>
                </a:cubicBezTo>
                <a:cubicBezTo>
                  <a:pt x="2688085" y="83037"/>
                  <a:pt x="2680402" y="139946"/>
                  <a:pt x="2681785" y="179699"/>
                </a:cubicBezTo>
                <a:lnTo>
                  <a:pt x="2681785" y="179699"/>
                </a:lnTo>
                <a:cubicBezTo>
                  <a:pt x="2797905" y="195448"/>
                  <a:pt x="2968698" y="171743"/>
                  <a:pt x="3146628" y="179699"/>
                </a:cubicBezTo>
                <a:cubicBezTo>
                  <a:pt x="3324558" y="187655"/>
                  <a:pt x="3484437" y="163862"/>
                  <a:pt x="3575713" y="179699"/>
                </a:cubicBezTo>
                <a:cubicBezTo>
                  <a:pt x="3448590" y="346972"/>
                  <a:pt x="3289011" y="507786"/>
                  <a:pt x="3128749" y="628936"/>
                </a:cubicBezTo>
                <a:cubicBezTo>
                  <a:pt x="3327245" y="842747"/>
                  <a:pt x="3486512" y="950263"/>
                  <a:pt x="3575713" y="1078173"/>
                </a:cubicBezTo>
                <a:cubicBezTo>
                  <a:pt x="3347258" y="1089902"/>
                  <a:pt x="3112814" y="1101157"/>
                  <a:pt x="2985721" y="1078173"/>
                </a:cubicBezTo>
                <a:cubicBezTo>
                  <a:pt x="2858628" y="1055189"/>
                  <a:pt x="2565844" y="1103812"/>
                  <a:pt x="2346562" y="1078173"/>
                </a:cubicBezTo>
                <a:cubicBezTo>
                  <a:pt x="2279419" y="1076671"/>
                  <a:pt x="2235452" y="1055223"/>
                  <a:pt x="2234821" y="1033248"/>
                </a:cubicBezTo>
                <a:cubicBezTo>
                  <a:pt x="2246782" y="1013003"/>
                  <a:pt x="2278638" y="992588"/>
                  <a:pt x="2346562" y="988323"/>
                </a:cubicBezTo>
                <a:cubicBezTo>
                  <a:pt x="2421655" y="978489"/>
                  <a:pt x="2459512" y="978877"/>
                  <a:pt x="2570044" y="988323"/>
                </a:cubicBezTo>
                <a:cubicBezTo>
                  <a:pt x="2629871" y="989309"/>
                  <a:pt x="2680941" y="966170"/>
                  <a:pt x="2681785" y="943398"/>
                </a:cubicBezTo>
                <a:cubicBezTo>
                  <a:pt x="2686956" y="913331"/>
                  <a:pt x="2621625" y="890467"/>
                  <a:pt x="2570044" y="898473"/>
                </a:cubicBezTo>
                <a:cubicBezTo>
                  <a:pt x="2371492" y="874002"/>
                  <a:pt x="2316185" y="893620"/>
                  <a:pt x="2079873" y="898473"/>
                </a:cubicBezTo>
                <a:cubicBezTo>
                  <a:pt x="1843561" y="903326"/>
                  <a:pt x="1724861" y="906604"/>
                  <a:pt x="1589702" y="898474"/>
                </a:cubicBezTo>
                <a:cubicBezTo>
                  <a:pt x="1454543" y="890343"/>
                  <a:pt x="1251862" y="918959"/>
                  <a:pt x="1005669" y="898474"/>
                </a:cubicBezTo>
                <a:cubicBezTo>
                  <a:pt x="941829" y="893293"/>
                  <a:pt x="893782" y="917544"/>
                  <a:pt x="893928" y="943399"/>
                </a:cubicBezTo>
                <a:cubicBezTo>
                  <a:pt x="893737" y="961516"/>
                  <a:pt x="940829" y="992389"/>
                  <a:pt x="1005669" y="988324"/>
                </a:cubicBezTo>
                <a:cubicBezTo>
                  <a:pt x="1087131" y="990429"/>
                  <a:pt x="1128845" y="987947"/>
                  <a:pt x="1229151" y="988323"/>
                </a:cubicBezTo>
                <a:cubicBezTo>
                  <a:pt x="1289657" y="988209"/>
                  <a:pt x="1343099" y="1010833"/>
                  <a:pt x="1340892" y="1033248"/>
                </a:cubicBezTo>
                <a:cubicBezTo>
                  <a:pt x="1348716" y="1057372"/>
                  <a:pt x="1290763" y="1075361"/>
                  <a:pt x="1229151" y="1078173"/>
                </a:cubicBezTo>
                <a:cubicBezTo>
                  <a:pt x="1002577" y="1056129"/>
                  <a:pt x="870101" y="1104617"/>
                  <a:pt x="639159" y="1078173"/>
                </a:cubicBezTo>
                <a:cubicBezTo>
                  <a:pt x="408217" y="1051729"/>
                  <a:pt x="288736" y="1110115"/>
                  <a:pt x="0" y="1078173"/>
                </a:cubicBezTo>
                <a:close/>
                <a:moveTo>
                  <a:pt x="1340892" y="898474"/>
                </a:moveTo>
                <a:cubicBezTo>
                  <a:pt x="1339518" y="942353"/>
                  <a:pt x="1346936" y="967360"/>
                  <a:pt x="1340892" y="1033248"/>
                </a:cubicBezTo>
                <a:moveTo>
                  <a:pt x="2234821" y="1033248"/>
                </a:moveTo>
                <a:cubicBezTo>
                  <a:pt x="2233728" y="976495"/>
                  <a:pt x="2228187" y="953238"/>
                  <a:pt x="2234821" y="898474"/>
                </a:cubicBezTo>
                <a:moveTo>
                  <a:pt x="893928" y="943399"/>
                </a:moveTo>
                <a:cubicBezTo>
                  <a:pt x="885005" y="789943"/>
                  <a:pt x="906592" y="693947"/>
                  <a:pt x="893928" y="576823"/>
                </a:cubicBezTo>
                <a:cubicBezTo>
                  <a:pt x="881264" y="459699"/>
                  <a:pt x="881846" y="294922"/>
                  <a:pt x="893928" y="179699"/>
                </a:cubicBezTo>
                <a:moveTo>
                  <a:pt x="2681785" y="179699"/>
                </a:moveTo>
                <a:cubicBezTo>
                  <a:pt x="2684185" y="259523"/>
                  <a:pt x="2682743" y="463108"/>
                  <a:pt x="2681785" y="553912"/>
                </a:cubicBezTo>
                <a:cubicBezTo>
                  <a:pt x="2680827" y="644716"/>
                  <a:pt x="2699344" y="862716"/>
                  <a:pt x="2681785" y="943399"/>
                </a:cubicBezTo>
              </a:path>
              <a:path w="3575713" h="1078173" fill="none" stroke="0" extrusionOk="0">
                <a:moveTo>
                  <a:pt x="0" y="1078173"/>
                </a:moveTo>
                <a:cubicBezTo>
                  <a:pt x="192225" y="843494"/>
                  <a:pt x="364698" y="735248"/>
                  <a:pt x="446964" y="628936"/>
                </a:cubicBezTo>
                <a:cubicBezTo>
                  <a:pt x="312251" y="482474"/>
                  <a:pt x="135160" y="315438"/>
                  <a:pt x="0" y="179699"/>
                </a:cubicBezTo>
                <a:cubicBezTo>
                  <a:pt x="223421" y="193977"/>
                  <a:pt x="231381" y="162551"/>
                  <a:pt x="455903" y="179699"/>
                </a:cubicBezTo>
                <a:cubicBezTo>
                  <a:pt x="680425" y="196847"/>
                  <a:pt x="753142" y="161464"/>
                  <a:pt x="893928" y="179699"/>
                </a:cubicBezTo>
                <a:cubicBezTo>
                  <a:pt x="891357" y="113461"/>
                  <a:pt x="896972" y="83966"/>
                  <a:pt x="893928" y="44925"/>
                </a:cubicBezTo>
                <a:cubicBezTo>
                  <a:pt x="882970" y="23805"/>
                  <a:pt x="938446" y="-1165"/>
                  <a:pt x="1005669" y="0"/>
                </a:cubicBezTo>
                <a:cubicBezTo>
                  <a:pt x="1119551" y="-17507"/>
                  <a:pt x="1340153" y="-10898"/>
                  <a:pt x="1542771" y="0"/>
                </a:cubicBezTo>
                <a:cubicBezTo>
                  <a:pt x="1745389" y="10898"/>
                  <a:pt x="1847244" y="20981"/>
                  <a:pt x="2095517" y="0"/>
                </a:cubicBezTo>
                <a:cubicBezTo>
                  <a:pt x="2343790" y="-20981"/>
                  <a:pt x="2382542" y="18373"/>
                  <a:pt x="2570044" y="0"/>
                </a:cubicBezTo>
                <a:cubicBezTo>
                  <a:pt x="2631656" y="-1249"/>
                  <a:pt x="2677366" y="20599"/>
                  <a:pt x="2681785" y="44925"/>
                </a:cubicBezTo>
                <a:cubicBezTo>
                  <a:pt x="2681119" y="73505"/>
                  <a:pt x="2681629" y="116171"/>
                  <a:pt x="2681785" y="179699"/>
                </a:cubicBezTo>
                <a:lnTo>
                  <a:pt x="2681785" y="179699"/>
                </a:lnTo>
                <a:cubicBezTo>
                  <a:pt x="2788037" y="178747"/>
                  <a:pt x="2940312" y="176967"/>
                  <a:pt x="3128749" y="179699"/>
                </a:cubicBezTo>
                <a:cubicBezTo>
                  <a:pt x="3317186" y="182431"/>
                  <a:pt x="3468441" y="191888"/>
                  <a:pt x="3575713" y="179699"/>
                </a:cubicBezTo>
                <a:cubicBezTo>
                  <a:pt x="3434808" y="315332"/>
                  <a:pt x="3238693" y="516643"/>
                  <a:pt x="3128749" y="628936"/>
                </a:cubicBezTo>
                <a:cubicBezTo>
                  <a:pt x="3316799" y="856050"/>
                  <a:pt x="3362384" y="879829"/>
                  <a:pt x="3575713" y="1078173"/>
                </a:cubicBezTo>
                <a:cubicBezTo>
                  <a:pt x="3356189" y="1070051"/>
                  <a:pt x="3117388" y="1077533"/>
                  <a:pt x="2985721" y="1078173"/>
                </a:cubicBezTo>
                <a:cubicBezTo>
                  <a:pt x="2854054" y="1078813"/>
                  <a:pt x="2496349" y="1055149"/>
                  <a:pt x="2346562" y="1078173"/>
                </a:cubicBezTo>
                <a:cubicBezTo>
                  <a:pt x="2283858" y="1082679"/>
                  <a:pt x="2236288" y="1063446"/>
                  <a:pt x="2234821" y="1033248"/>
                </a:cubicBezTo>
                <a:cubicBezTo>
                  <a:pt x="2232034" y="1007368"/>
                  <a:pt x="2290545" y="990282"/>
                  <a:pt x="2346562" y="988323"/>
                </a:cubicBezTo>
                <a:cubicBezTo>
                  <a:pt x="2396349" y="997907"/>
                  <a:pt x="2484193" y="985194"/>
                  <a:pt x="2570044" y="988323"/>
                </a:cubicBezTo>
                <a:cubicBezTo>
                  <a:pt x="2632358" y="992831"/>
                  <a:pt x="2676474" y="966937"/>
                  <a:pt x="2681785" y="943398"/>
                </a:cubicBezTo>
                <a:cubicBezTo>
                  <a:pt x="2681414" y="908483"/>
                  <a:pt x="2624066" y="891803"/>
                  <a:pt x="2570044" y="898473"/>
                </a:cubicBezTo>
                <a:cubicBezTo>
                  <a:pt x="2385499" y="912298"/>
                  <a:pt x="2173961" y="879874"/>
                  <a:pt x="2048586" y="898473"/>
                </a:cubicBezTo>
                <a:cubicBezTo>
                  <a:pt x="1923211" y="917072"/>
                  <a:pt x="1779632" y="883831"/>
                  <a:pt x="1558415" y="898474"/>
                </a:cubicBezTo>
                <a:cubicBezTo>
                  <a:pt x="1337198" y="913116"/>
                  <a:pt x="1251933" y="920205"/>
                  <a:pt x="1005669" y="898474"/>
                </a:cubicBezTo>
                <a:cubicBezTo>
                  <a:pt x="945209" y="900644"/>
                  <a:pt x="892134" y="920066"/>
                  <a:pt x="893928" y="943399"/>
                </a:cubicBezTo>
                <a:cubicBezTo>
                  <a:pt x="895837" y="974674"/>
                  <a:pt x="951091" y="988062"/>
                  <a:pt x="1005669" y="988324"/>
                </a:cubicBezTo>
                <a:cubicBezTo>
                  <a:pt x="1076822" y="994246"/>
                  <a:pt x="1149205" y="988620"/>
                  <a:pt x="1229151" y="988323"/>
                </a:cubicBezTo>
                <a:cubicBezTo>
                  <a:pt x="1291946" y="986374"/>
                  <a:pt x="1345819" y="1009571"/>
                  <a:pt x="1340892" y="1033248"/>
                </a:cubicBezTo>
                <a:cubicBezTo>
                  <a:pt x="1338279" y="1059644"/>
                  <a:pt x="1289822" y="1080018"/>
                  <a:pt x="1229151" y="1078173"/>
                </a:cubicBezTo>
                <a:cubicBezTo>
                  <a:pt x="1072140" y="1105751"/>
                  <a:pt x="819455" y="1068571"/>
                  <a:pt x="614576" y="1078173"/>
                </a:cubicBezTo>
                <a:cubicBezTo>
                  <a:pt x="409698" y="1087775"/>
                  <a:pt x="182758" y="1087865"/>
                  <a:pt x="0" y="1078173"/>
                </a:cubicBezTo>
                <a:close/>
                <a:moveTo>
                  <a:pt x="1340892" y="898474"/>
                </a:moveTo>
                <a:cubicBezTo>
                  <a:pt x="1334937" y="933947"/>
                  <a:pt x="1343370" y="988234"/>
                  <a:pt x="1340892" y="1033248"/>
                </a:cubicBezTo>
                <a:moveTo>
                  <a:pt x="2234821" y="1033248"/>
                </a:moveTo>
                <a:cubicBezTo>
                  <a:pt x="2230407" y="968256"/>
                  <a:pt x="2239339" y="938515"/>
                  <a:pt x="2234821" y="898474"/>
                </a:cubicBezTo>
                <a:moveTo>
                  <a:pt x="893928" y="943399"/>
                </a:moveTo>
                <a:cubicBezTo>
                  <a:pt x="889324" y="823302"/>
                  <a:pt x="901558" y="732494"/>
                  <a:pt x="893928" y="561549"/>
                </a:cubicBezTo>
                <a:cubicBezTo>
                  <a:pt x="886299" y="390604"/>
                  <a:pt x="889331" y="281453"/>
                  <a:pt x="893928" y="179699"/>
                </a:cubicBezTo>
                <a:moveTo>
                  <a:pt x="2681785" y="179699"/>
                </a:moveTo>
                <a:cubicBezTo>
                  <a:pt x="2670974" y="283559"/>
                  <a:pt x="2677229" y="395999"/>
                  <a:pt x="2681785" y="538638"/>
                </a:cubicBezTo>
                <a:cubicBezTo>
                  <a:pt x="2686341" y="681277"/>
                  <a:pt x="2665179" y="769041"/>
                  <a:pt x="2681785" y="943399"/>
                </a:cubicBezTo>
              </a:path>
            </a:pathLst>
          </a:cu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bbon2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uphemia" panose="020B0503040102020104" pitchFamily="34" charset="0"/>
              </a:rPr>
              <a:t>San Valentino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1A1B3-A970-1EF0-DA3C-13C4FE9D7F6C}"/>
              </a:ext>
            </a:extLst>
          </p:cNvPr>
          <p:cNvSpPr txBox="1"/>
          <p:nvPr/>
        </p:nvSpPr>
        <p:spPr>
          <a:xfrm>
            <a:off x="8626289" y="3264502"/>
            <a:ext cx="3153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Euphemia" panose="020B0503040102020104" pitchFamily="34" charset="0"/>
              </a:rPr>
              <a:t>festa</a:t>
            </a:r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uphemia" panose="020B0503040102020104" pitchFamily="34" charset="0"/>
              </a:rPr>
              <a:t> </a:t>
            </a:r>
            <a:r>
              <a:rPr lang="hr-H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Euphemia" panose="020B0503040102020104" pitchFamily="34" charset="0"/>
              </a:rPr>
              <a:t>degli</a:t>
            </a:r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uphemia" panose="020B0503040102020104" pitchFamily="34" charset="0"/>
              </a:rPr>
              <a:t> </a:t>
            </a:r>
            <a:r>
              <a:rPr lang="hr-H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Euphemia" panose="020B0503040102020104" pitchFamily="34" charset="0"/>
              </a:rPr>
              <a:t>innamorati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  <a:latin typeface="Euphemia" panose="020B05030401020201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3D1D59-5BC5-F479-4978-E5D910C5D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995">
            <a:off x="9168475" y="4136146"/>
            <a:ext cx="957959" cy="933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2F7F21-5FA4-C8E0-2394-7FE8BA36D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6236">
            <a:off x="10100310" y="4099031"/>
            <a:ext cx="976303" cy="9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56A673-8C38-F1B5-8F59-FC4279438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01" r="1" b="9341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A9AD9-9D3A-40A8-36B3-3BB2858B5598}"/>
              </a:ext>
            </a:extLst>
          </p:cNvPr>
          <p:cNvSpPr txBox="1"/>
          <p:nvPr/>
        </p:nvSpPr>
        <p:spPr>
          <a:xfrm>
            <a:off x="371094" y="2548218"/>
            <a:ext cx="3438906" cy="3377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583"/>
              </a:spcBef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San Valentino è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il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protet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degli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innamorati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 v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iene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celebrato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il 14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febbraio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0" indent="-228600" algn="ctr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583"/>
              </a:spcBef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San Valentino era il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vescovo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martire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di Terni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città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Umbria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Italia centrale.  </a:t>
            </a:r>
          </a:p>
          <a:p>
            <a:pPr marL="0" indent="-228600" algn="ctr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583"/>
              </a:spcBef>
            </a:pP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Vissuto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il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II e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il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III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secolo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dopo Cristo.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61FF178-0EAB-DCBE-2A71-B264C64D2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577" y="665918"/>
            <a:ext cx="2487384" cy="163996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2921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C81B74-1EC1-81E9-B696-A5AE5D07F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213" y="4231722"/>
            <a:ext cx="2493480" cy="1554615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B5C16BA-227B-CF28-F69B-6C817E37C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103" y="998586"/>
            <a:ext cx="1316850" cy="12985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CF58CEE-E03F-3931-B851-84BEE2623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7428">
            <a:off x="1195145" y="1171586"/>
            <a:ext cx="976303" cy="95127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D3BCF3A-DC6A-FB42-9F78-69051BD193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7673" y="2218698"/>
            <a:ext cx="1669116" cy="206363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53" name="Heart 52">
            <a:extLst>
              <a:ext uri="{FF2B5EF4-FFF2-40B4-BE49-F238E27FC236}">
                <a16:creationId xmlns:a16="http://schemas.microsoft.com/office/drawing/2014/main" id="{D48724B4-C715-82F3-8101-4F7B55B14167}"/>
              </a:ext>
            </a:extLst>
          </p:cNvPr>
          <p:cNvSpPr/>
          <p:nvPr/>
        </p:nvSpPr>
        <p:spPr>
          <a:xfrm>
            <a:off x="7463119" y="2144808"/>
            <a:ext cx="793376" cy="894228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546100"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5466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ainting of a person holding a staff&#10;&#10;Description automatically generated">
            <a:extLst>
              <a:ext uri="{FF2B5EF4-FFF2-40B4-BE49-F238E27FC236}">
                <a16:creationId xmlns:a16="http://schemas.microsoft.com/office/drawing/2014/main" id="{9AF9837B-E7A0-10AD-6AE1-B1D19D079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" r="14055" b="2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  <a:ln>
            <a:noFill/>
          </a:ln>
          <a:effectLst>
            <a:glow rad="990600">
              <a:schemeClr val="accent1">
                <a:alpha val="31000"/>
              </a:schemeClr>
            </a:glow>
            <a:reflection endPos="0" dist="50800" dir="5400000" sy="-100000" algn="bl" rotWithShape="0"/>
            <a:softEdge rad="368300"/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EA9AD9-9D3A-40A8-36B3-3BB2858B5598}"/>
              </a:ext>
            </a:extLst>
          </p:cNvPr>
          <p:cNvSpPr txBox="1"/>
          <p:nvPr/>
        </p:nvSpPr>
        <p:spPr>
          <a:xfrm>
            <a:off x="8114265" y="1311453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l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eggenda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narra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il Santo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congedò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dalla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figlia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eca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del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suo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car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eriere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 un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biglietto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dove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scriveva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„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tuo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Valentino”. </a:t>
            </a:r>
          </a:p>
          <a:p>
            <a:pPr marL="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Il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biglietto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d’amore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diventa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così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il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simbolo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della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festività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Scroll: Vertical 6">
            <a:extLst>
              <a:ext uri="{FF2B5EF4-FFF2-40B4-BE49-F238E27FC236}">
                <a16:creationId xmlns:a16="http://schemas.microsoft.com/office/drawing/2014/main" id="{8BCB430D-B333-3EB7-E2B8-C9647C14D216}"/>
              </a:ext>
            </a:extLst>
          </p:cNvPr>
          <p:cNvSpPr/>
          <p:nvPr/>
        </p:nvSpPr>
        <p:spPr>
          <a:xfrm rot="21152223">
            <a:off x="9342578" y="4085183"/>
            <a:ext cx="2224765" cy="1994018"/>
          </a:xfrm>
          <a:custGeom>
            <a:avLst/>
            <a:gdLst>
              <a:gd name="connsiteX0" fmla="*/ 130039 w 2224765"/>
              <a:gd name="connsiteY0" fmla="*/ 1994018 h 1994018"/>
              <a:gd name="connsiteX1" fmla="*/ 260079 w 2224765"/>
              <a:gd name="connsiteY1" fmla="*/ 1869391 h 1994018"/>
              <a:gd name="connsiteX2" fmla="*/ 130039 w 2224765"/>
              <a:gd name="connsiteY2" fmla="*/ 1869391 h 1994018"/>
              <a:gd name="connsiteX3" fmla="*/ 195059 w 2224765"/>
              <a:gd name="connsiteY3" fmla="*/ 1807078 h 1994018"/>
              <a:gd name="connsiteX4" fmla="*/ 130039 w 2224765"/>
              <a:gd name="connsiteY4" fmla="*/ 1744765 h 1994018"/>
              <a:gd name="connsiteX5" fmla="*/ 260078 w 2224765"/>
              <a:gd name="connsiteY5" fmla="*/ 1744765 h 1994018"/>
              <a:gd name="connsiteX6" fmla="*/ 260078 w 2224765"/>
              <a:gd name="connsiteY6" fmla="*/ 1204719 h 1994018"/>
              <a:gd name="connsiteX7" fmla="*/ 260078 w 2224765"/>
              <a:gd name="connsiteY7" fmla="*/ 632270 h 1994018"/>
              <a:gd name="connsiteX8" fmla="*/ 260078 w 2224765"/>
              <a:gd name="connsiteY8" fmla="*/ 124626 h 1994018"/>
              <a:gd name="connsiteX9" fmla="*/ 390118 w 2224765"/>
              <a:gd name="connsiteY9" fmla="*/ 0 h 1994018"/>
              <a:gd name="connsiteX10" fmla="*/ 975366 w 2224765"/>
              <a:gd name="connsiteY10" fmla="*/ 0 h 1994018"/>
              <a:gd name="connsiteX11" fmla="*/ 1577660 w 2224765"/>
              <a:gd name="connsiteY11" fmla="*/ 0 h 1994018"/>
              <a:gd name="connsiteX12" fmla="*/ 2094725 w 2224765"/>
              <a:gd name="connsiteY12" fmla="*/ 0 h 1994018"/>
              <a:gd name="connsiteX13" fmla="*/ 2224765 w 2224765"/>
              <a:gd name="connsiteY13" fmla="*/ 124626 h 1994018"/>
              <a:gd name="connsiteX14" fmla="*/ 2094725 w 2224765"/>
              <a:gd name="connsiteY14" fmla="*/ 249253 h 1994018"/>
              <a:gd name="connsiteX15" fmla="*/ 1964686 w 2224765"/>
              <a:gd name="connsiteY15" fmla="*/ 249252 h 1994018"/>
              <a:gd name="connsiteX16" fmla="*/ 1964686 w 2224765"/>
              <a:gd name="connsiteY16" fmla="*/ 740694 h 1994018"/>
              <a:gd name="connsiteX17" fmla="*/ 1964686 w 2224765"/>
              <a:gd name="connsiteY17" fmla="*/ 1313143 h 1994018"/>
              <a:gd name="connsiteX18" fmla="*/ 1964686 w 2224765"/>
              <a:gd name="connsiteY18" fmla="*/ 1869391 h 1994018"/>
              <a:gd name="connsiteX19" fmla="*/ 1834646 w 2224765"/>
              <a:gd name="connsiteY19" fmla="*/ 1994018 h 1994018"/>
              <a:gd name="connsiteX20" fmla="*/ 1249398 w 2224765"/>
              <a:gd name="connsiteY20" fmla="*/ 1994018 h 1994018"/>
              <a:gd name="connsiteX21" fmla="*/ 732334 w 2224765"/>
              <a:gd name="connsiteY21" fmla="*/ 1994018 h 1994018"/>
              <a:gd name="connsiteX22" fmla="*/ 130039 w 2224765"/>
              <a:gd name="connsiteY22" fmla="*/ 1994018 h 1994018"/>
              <a:gd name="connsiteX23" fmla="*/ 520156 w 2224765"/>
              <a:gd name="connsiteY23" fmla="*/ 124626 h 1994018"/>
              <a:gd name="connsiteX24" fmla="*/ 390116 w 2224765"/>
              <a:gd name="connsiteY24" fmla="*/ 249253 h 1994018"/>
              <a:gd name="connsiteX25" fmla="*/ 325097 w 2224765"/>
              <a:gd name="connsiteY25" fmla="*/ 186940 h 1994018"/>
              <a:gd name="connsiteX26" fmla="*/ 390116 w 2224765"/>
              <a:gd name="connsiteY26" fmla="*/ 124627 h 1994018"/>
              <a:gd name="connsiteX27" fmla="*/ 520156 w 2224765"/>
              <a:gd name="connsiteY27" fmla="*/ 124626 h 1994018"/>
              <a:gd name="connsiteX0" fmla="*/ 520156 w 2224765"/>
              <a:gd name="connsiteY0" fmla="*/ 124626 h 1994018"/>
              <a:gd name="connsiteX1" fmla="*/ 390116 w 2224765"/>
              <a:gd name="connsiteY1" fmla="*/ 249253 h 1994018"/>
              <a:gd name="connsiteX2" fmla="*/ 325097 w 2224765"/>
              <a:gd name="connsiteY2" fmla="*/ 186940 h 1994018"/>
              <a:gd name="connsiteX3" fmla="*/ 390116 w 2224765"/>
              <a:gd name="connsiteY3" fmla="*/ 124627 h 1994018"/>
              <a:gd name="connsiteX4" fmla="*/ 520156 w 2224765"/>
              <a:gd name="connsiteY4" fmla="*/ 124626 h 1994018"/>
              <a:gd name="connsiteX5" fmla="*/ 260078 w 2224765"/>
              <a:gd name="connsiteY5" fmla="*/ 1869391 h 1994018"/>
              <a:gd name="connsiteX6" fmla="*/ 130038 w 2224765"/>
              <a:gd name="connsiteY6" fmla="*/ 1994018 h 1994018"/>
              <a:gd name="connsiteX7" fmla="*/ -2 w 2224765"/>
              <a:gd name="connsiteY7" fmla="*/ 1869391 h 1994018"/>
              <a:gd name="connsiteX8" fmla="*/ 130038 w 2224765"/>
              <a:gd name="connsiteY8" fmla="*/ 1744764 h 1994018"/>
              <a:gd name="connsiteX9" fmla="*/ 195057 w 2224765"/>
              <a:gd name="connsiteY9" fmla="*/ 1807077 h 1994018"/>
              <a:gd name="connsiteX10" fmla="*/ 130038 w 2224765"/>
              <a:gd name="connsiteY10" fmla="*/ 1869390 h 1994018"/>
              <a:gd name="connsiteX11" fmla="*/ 260078 w 2224765"/>
              <a:gd name="connsiteY11" fmla="*/ 1869391 h 1994018"/>
              <a:gd name="connsiteX0" fmla="*/ 260078 w 2224765"/>
              <a:gd name="connsiteY0" fmla="*/ 1744765 h 1994018"/>
              <a:gd name="connsiteX1" fmla="*/ 260078 w 2224765"/>
              <a:gd name="connsiteY1" fmla="*/ 1253323 h 1994018"/>
              <a:gd name="connsiteX2" fmla="*/ 260078 w 2224765"/>
              <a:gd name="connsiteY2" fmla="*/ 713277 h 1994018"/>
              <a:gd name="connsiteX3" fmla="*/ 260078 w 2224765"/>
              <a:gd name="connsiteY3" fmla="*/ 124626 h 1994018"/>
              <a:gd name="connsiteX4" fmla="*/ 390118 w 2224765"/>
              <a:gd name="connsiteY4" fmla="*/ 0 h 1994018"/>
              <a:gd name="connsiteX5" fmla="*/ 975366 w 2224765"/>
              <a:gd name="connsiteY5" fmla="*/ 0 h 1994018"/>
              <a:gd name="connsiteX6" fmla="*/ 1560615 w 2224765"/>
              <a:gd name="connsiteY6" fmla="*/ 0 h 1994018"/>
              <a:gd name="connsiteX7" fmla="*/ 2094725 w 2224765"/>
              <a:gd name="connsiteY7" fmla="*/ 0 h 1994018"/>
              <a:gd name="connsiteX8" fmla="*/ 2224765 w 2224765"/>
              <a:gd name="connsiteY8" fmla="*/ 124626 h 1994018"/>
              <a:gd name="connsiteX9" fmla="*/ 2094725 w 2224765"/>
              <a:gd name="connsiteY9" fmla="*/ 249253 h 1994018"/>
              <a:gd name="connsiteX10" fmla="*/ 1964686 w 2224765"/>
              <a:gd name="connsiteY10" fmla="*/ 249252 h 1994018"/>
              <a:gd name="connsiteX11" fmla="*/ 1964686 w 2224765"/>
              <a:gd name="connsiteY11" fmla="*/ 773097 h 1994018"/>
              <a:gd name="connsiteX12" fmla="*/ 1964686 w 2224765"/>
              <a:gd name="connsiteY12" fmla="*/ 1296942 h 1994018"/>
              <a:gd name="connsiteX13" fmla="*/ 1964686 w 2224765"/>
              <a:gd name="connsiteY13" fmla="*/ 1869391 h 1994018"/>
              <a:gd name="connsiteX14" fmla="*/ 1834646 w 2224765"/>
              <a:gd name="connsiteY14" fmla="*/ 1994018 h 1994018"/>
              <a:gd name="connsiteX15" fmla="*/ 1283490 w 2224765"/>
              <a:gd name="connsiteY15" fmla="*/ 1994018 h 1994018"/>
              <a:gd name="connsiteX16" fmla="*/ 715287 w 2224765"/>
              <a:gd name="connsiteY16" fmla="*/ 1994018 h 1994018"/>
              <a:gd name="connsiteX17" fmla="*/ 130039 w 2224765"/>
              <a:gd name="connsiteY17" fmla="*/ 1994018 h 1994018"/>
              <a:gd name="connsiteX18" fmla="*/ 0 w 2224765"/>
              <a:gd name="connsiteY18" fmla="*/ 1869391 h 1994018"/>
              <a:gd name="connsiteX19" fmla="*/ 130039 w 2224765"/>
              <a:gd name="connsiteY19" fmla="*/ 1744764 h 1994018"/>
              <a:gd name="connsiteX20" fmla="*/ 260078 w 2224765"/>
              <a:gd name="connsiteY20" fmla="*/ 1744765 h 1994018"/>
              <a:gd name="connsiteX21" fmla="*/ 390118 w 2224765"/>
              <a:gd name="connsiteY21" fmla="*/ 0 h 1994018"/>
              <a:gd name="connsiteX22" fmla="*/ 520157 w 2224765"/>
              <a:gd name="connsiteY22" fmla="*/ 124626 h 1994018"/>
              <a:gd name="connsiteX23" fmla="*/ 390118 w 2224765"/>
              <a:gd name="connsiteY23" fmla="*/ 249253 h 1994018"/>
              <a:gd name="connsiteX24" fmla="*/ 325098 w 2224765"/>
              <a:gd name="connsiteY24" fmla="*/ 186940 h 1994018"/>
              <a:gd name="connsiteX25" fmla="*/ 390118 w 2224765"/>
              <a:gd name="connsiteY25" fmla="*/ 124627 h 1994018"/>
              <a:gd name="connsiteX26" fmla="*/ 520156 w 2224765"/>
              <a:gd name="connsiteY26" fmla="*/ 124626 h 1994018"/>
              <a:gd name="connsiteX27" fmla="*/ 1964686 w 2224765"/>
              <a:gd name="connsiteY27" fmla="*/ 249252 h 1994018"/>
              <a:gd name="connsiteX28" fmla="*/ 1455575 w 2224765"/>
              <a:gd name="connsiteY28" fmla="*/ 249252 h 1994018"/>
              <a:gd name="connsiteX29" fmla="*/ 962211 w 2224765"/>
              <a:gd name="connsiteY29" fmla="*/ 249252 h 1994018"/>
              <a:gd name="connsiteX30" fmla="*/ 390118 w 2224765"/>
              <a:gd name="connsiteY30" fmla="*/ 249252 h 1994018"/>
              <a:gd name="connsiteX31" fmla="*/ 130039 w 2224765"/>
              <a:gd name="connsiteY31" fmla="*/ 1744765 h 1994018"/>
              <a:gd name="connsiteX32" fmla="*/ 195059 w 2224765"/>
              <a:gd name="connsiteY32" fmla="*/ 1807078 h 1994018"/>
              <a:gd name="connsiteX33" fmla="*/ 130039 w 2224765"/>
              <a:gd name="connsiteY33" fmla="*/ 1869391 h 1994018"/>
              <a:gd name="connsiteX34" fmla="*/ 260078 w 2224765"/>
              <a:gd name="connsiteY34" fmla="*/ 1869391 h 1994018"/>
              <a:gd name="connsiteX35" fmla="*/ 130039 w 2224765"/>
              <a:gd name="connsiteY35" fmla="*/ 1994018 h 1994018"/>
              <a:gd name="connsiteX36" fmla="*/ 260079 w 2224765"/>
              <a:gd name="connsiteY36" fmla="*/ 1869391 h 1994018"/>
              <a:gd name="connsiteX37" fmla="*/ 260078 w 2224765"/>
              <a:gd name="connsiteY37" fmla="*/ 1744765 h 1994018"/>
              <a:gd name="connsiteX0" fmla="*/ 260078 w 2224765"/>
              <a:gd name="connsiteY0" fmla="*/ 1744765 h 1994018"/>
              <a:gd name="connsiteX1" fmla="*/ 260078 w 2224765"/>
              <a:gd name="connsiteY1" fmla="*/ 1204719 h 1994018"/>
              <a:gd name="connsiteX2" fmla="*/ 260078 w 2224765"/>
              <a:gd name="connsiteY2" fmla="*/ 680874 h 1994018"/>
              <a:gd name="connsiteX3" fmla="*/ 260078 w 2224765"/>
              <a:gd name="connsiteY3" fmla="*/ 124626 h 1994018"/>
              <a:gd name="connsiteX4" fmla="*/ 390118 w 2224765"/>
              <a:gd name="connsiteY4" fmla="*/ 0 h 1994018"/>
              <a:gd name="connsiteX5" fmla="*/ 992412 w 2224765"/>
              <a:gd name="connsiteY5" fmla="*/ 0 h 1994018"/>
              <a:gd name="connsiteX6" fmla="*/ 1577660 w 2224765"/>
              <a:gd name="connsiteY6" fmla="*/ 0 h 1994018"/>
              <a:gd name="connsiteX7" fmla="*/ 2094725 w 2224765"/>
              <a:gd name="connsiteY7" fmla="*/ 0 h 1994018"/>
              <a:gd name="connsiteX8" fmla="*/ 2224765 w 2224765"/>
              <a:gd name="connsiteY8" fmla="*/ 124626 h 1994018"/>
              <a:gd name="connsiteX9" fmla="*/ 2094725 w 2224765"/>
              <a:gd name="connsiteY9" fmla="*/ 249253 h 1994018"/>
              <a:gd name="connsiteX10" fmla="*/ 1964686 w 2224765"/>
              <a:gd name="connsiteY10" fmla="*/ 249252 h 1994018"/>
              <a:gd name="connsiteX11" fmla="*/ 1964686 w 2224765"/>
              <a:gd name="connsiteY11" fmla="*/ 740694 h 1994018"/>
              <a:gd name="connsiteX12" fmla="*/ 1964686 w 2224765"/>
              <a:gd name="connsiteY12" fmla="*/ 1296942 h 1994018"/>
              <a:gd name="connsiteX13" fmla="*/ 1964686 w 2224765"/>
              <a:gd name="connsiteY13" fmla="*/ 1869391 h 1994018"/>
              <a:gd name="connsiteX14" fmla="*/ 1834646 w 2224765"/>
              <a:gd name="connsiteY14" fmla="*/ 1994018 h 1994018"/>
              <a:gd name="connsiteX15" fmla="*/ 1283490 w 2224765"/>
              <a:gd name="connsiteY15" fmla="*/ 1994018 h 1994018"/>
              <a:gd name="connsiteX16" fmla="*/ 698242 w 2224765"/>
              <a:gd name="connsiteY16" fmla="*/ 1994018 h 1994018"/>
              <a:gd name="connsiteX17" fmla="*/ 130039 w 2224765"/>
              <a:gd name="connsiteY17" fmla="*/ 1994018 h 1994018"/>
              <a:gd name="connsiteX18" fmla="*/ 0 w 2224765"/>
              <a:gd name="connsiteY18" fmla="*/ 1869391 h 1994018"/>
              <a:gd name="connsiteX19" fmla="*/ 130039 w 2224765"/>
              <a:gd name="connsiteY19" fmla="*/ 1744764 h 1994018"/>
              <a:gd name="connsiteX20" fmla="*/ 260078 w 2224765"/>
              <a:gd name="connsiteY20" fmla="*/ 1744765 h 1994018"/>
              <a:gd name="connsiteX21" fmla="*/ 390118 w 2224765"/>
              <a:gd name="connsiteY21" fmla="*/ 0 h 1994018"/>
              <a:gd name="connsiteX22" fmla="*/ 520157 w 2224765"/>
              <a:gd name="connsiteY22" fmla="*/ 124626 h 1994018"/>
              <a:gd name="connsiteX23" fmla="*/ 390118 w 2224765"/>
              <a:gd name="connsiteY23" fmla="*/ 249253 h 1994018"/>
              <a:gd name="connsiteX24" fmla="*/ 325098 w 2224765"/>
              <a:gd name="connsiteY24" fmla="*/ 186940 h 1994018"/>
              <a:gd name="connsiteX25" fmla="*/ 390118 w 2224765"/>
              <a:gd name="connsiteY25" fmla="*/ 124627 h 1994018"/>
              <a:gd name="connsiteX26" fmla="*/ 520156 w 2224765"/>
              <a:gd name="connsiteY26" fmla="*/ 124626 h 1994018"/>
              <a:gd name="connsiteX27" fmla="*/ 1964686 w 2224765"/>
              <a:gd name="connsiteY27" fmla="*/ 249252 h 1994018"/>
              <a:gd name="connsiteX28" fmla="*/ 1455575 w 2224765"/>
              <a:gd name="connsiteY28" fmla="*/ 249252 h 1994018"/>
              <a:gd name="connsiteX29" fmla="*/ 946466 w 2224765"/>
              <a:gd name="connsiteY29" fmla="*/ 249252 h 1994018"/>
              <a:gd name="connsiteX30" fmla="*/ 390118 w 2224765"/>
              <a:gd name="connsiteY30" fmla="*/ 249252 h 1994018"/>
              <a:gd name="connsiteX31" fmla="*/ 130039 w 2224765"/>
              <a:gd name="connsiteY31" fmla="*/ 1744765 h 1994018"/>
              <a:gd name="connsiteX32" fmla="*/ 195059 w 2224765"/>
              <a:gd name="connsiteY32" fmla="*/ 1807078 h 1994018"/>
              <a:gd name="connsiteX33" fmla="*/ 130039 w 2224765"/>
              <a:gd name="connsiteY33" fmla="*/ 1869391 h 1994018"/>
              <a:gd name="connsiteX34" fmla="*/ 260078 w 2224765"/>
              <a:gd name="connsiteY34" fmla="*/ 1869391 h 1994018"/>
              <a:gd name="connsiteX35" fmla="*/ 130039 w 2224765"/>
              <a:gd name="connsiteY35" fmla="*/ 1994018 h 1994018"/>
              <a:gd name="connsiteX36" fmla="*/ 260079 w 2224765"/>
              <a:gd name="connsiteY36" fmla="*/ 1869391 h 1994018"/>
              <a:gd name="connsiteX37" fmla="*/ 260078 w 2224765"/>
              <a:gd name="connsiteY37" fmla="*/ 1744765 h 199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24765" h="1994018" stroke="0" extrusionOk="0">
                <a:moveTo>
                  <a:pt x="130039" y="1994018"/>
                </a:moveTo>
                <a:cubicBezTo>
                  <a:pt x="184178" y="1983514"/>
                  <a:pt x="248235" y="1942516"/>
                  <a:pt x="260079" y="1869391"/>
                </a:cubicBezTo>
                <a:cubicBezTo>
                  <a:pt x="218338" y="1878652"/>
                  <a:pt x="160198" y="1856682"/>
                  <a:pt x="130039" y="1869391"/>
                </a:cubicBezTo>
                <a:cubicBezTo>
                  <a:pt x="162250" y="1868446"/>
                  <a:pt x="191816" y="1850361"/>
                  <a:pt x="195059" y="1807078"/>
                </a:cubicBezTo>
                <a:cubicBezTo>
                  <a:pt x="193236" y="1774635"/>
                  <a:pt x="170533" y="1738736"/>
                  <a:pt x="130039" y="1744765"/>
                </a:cubicBezTo>
                <a:cubicBezTo>
                  <a:pt x="165358" y="1744413"/>
                  <a:pt x="221021" y="1744949"/>
                  <a:pt x="260078" y="1744765"/>
                </a:cubicBezTo>
                <a:cubicBezTo>
                  <a:pt x="188409" y="1590618"/>
                  <a:pt x="268858" y="1417578"/>
                  <a:pt x="260078" y="1204719"/>
                </a:cubicBezTo>
                <a:cubicBezTo>
                  <a:pt x="224859" y="1002050"/>
                  <a:pt x="288545" y="869586"/>
                  <a:pt x="260078" y="632270"/>
                </a:cubicBezTo>
                <a:cubicBezTo>
                  <a:pt x="229008" y="448317"/>
                  <a:pt x="338447" y="352006"/>
                  <a:pt x="260078" y="124626"/>
                </a:cubicBezTo>
                <a:cubicBezTo>
                  <a:pt x="228060" y="52532"/>
                  <a:pt x="326951" y="-523"/>
                  <a:pt x="390118" y="0"/>
                </a:cubicBezTo>
                <a:cubicBezTo>
                  <a:pt x="538105" y="-30922"/>
                  <a:pt x="838732" y="87992"/>
                  <a:pt x="975366" y="0"/>
                </a:cubicBezTo>
                <a:cubicBezTo>
                  <a:pt x="1130955" y="-29806"/>
                  <a:pt x="1334816" y="32998"/>
                  <a:pt x="1577660" y="0"/>
                </a:cubicBezTo>
                <a:cubicBezTo>
                  <a:pt x="1841001" y="-16610"/>
                  <a:pt x="1883727" y="11375"/>
                  <a:pt x="2094725" y="0"/>
                </a:cubicBezTo>
                <a:cubicBezTo>
                  <a:pt x="2131727" y="5580"/>
                  <a:pt x="2219409" y="52152"/>
                  <a:pt x="2224765" y="124626"/>
                </a:cubicBezTo>
                <a:cubicBezTo>
                  <a:pt x="2198059" y="191596"/>
                  <a:pt x="2155810" y="228073"/>
                  <a:pt x="2094725" y="249253"/>
                </a:cubicBezTo>
                <a:cubicBezTo>
                  <a:pt x="2044961" y="244016"/>
                  <a:pt x="2006601" y="241418"/>
                  <a:pt x="1964686" y="249252"/>
                </a:cubicBezTo>
                <a:cubicBezTo>
                  <a:pt x="2009936" y="466231"/>
                  <a:pt x="1952087" y="640872"/>
                  <a:pt x="1964686" y="740694"/>
                </a:cubicBezTo>
                <a:cubicBezTo>
                  <a:pt x="1983785" y="891566"/>
                  <a:pt x="1945216" y="1082285"/>
                  <a:pt x="1964686" y="1313143"/>
                </a:cubicBezTo>
                <a:cubicBezTo>
                  <a:pt x="1992655" y="1549518"/>
                  <a:pt x="1905779" y="1596312"/>
                  <a:pt x="1964686" y="1869391"/>
                </a:cubicBezTo>
                <a:cubicBezTo>
                  <a:pt x="1974572" y="1957476"/>
                  <a:pt x="1884050" y="2005660"/>
                  <a:pt x="1834646" y="1994018"/>
                </a:cubicBezTo>
                <a:cubicBezTo>
                  <a:pt x="1642708" y="2026234"/>
                  <a:pt x="1430364" y="1966583"/>
                  <a:pt x="1249398" y="1994018"/>
                </a:cubicBezTo>
                <a:cubicBezTo>
                  <a:pt x="1047240" y="2044785"/>
                  <a:pt x="872819" y="2004173"/>
                  <a:pt x="732334" y="1994018"/>
                </a:cubicBezTo>
                <a:cubicBezTo>
                  <a:pt x="580091" y="2012394"/>
                  <a:pt x="275544" y="1898866"/>
                  <a:pt x="130039" y="1994018"/>
                </a:cubicBezTo>
                <a:close/>
                <a:moveTo>
                  <a:pt x="520156" y="124626"/>
                </a:moveTo>
                <a:cubicBezTo>
                  <a:pt x="542508" y="200670"/>
                  <a:pt x="464601" y="239975"/>
                  <a:pt x="390116" y="249253"/>
                </a:cubicBezTo>
                <a:cubicBezTo>
                  <a:pt x="363665" y="252250"/>
                  <a:pt x="326200" y="221169"/>
                  <a:pt x="325097" y="186940"/>
                </a:cubicBezTo>
                <a:cubicBezTo>
                  <a:pt x="329038" y="159599"/>
                  <a:pt x="350388" y="118465"/>
                  <a:pt x="390116" y="124627"/>
                </a:cubicBezTo>
                <a:cubicBezTo>
                  <a:pt x="446406" y="111971"/>
                  <a:pt x="472205" y="130109"/>
                  <a:pt x="520156" y="124626"/>
                </a:cubicBezTo>
                <a:close/>
              </a:path>
              <a:path w="2224765" h="1994018" fill="darkenLess" stroke="0" extrusionOk="0">
                <a:moveTo>
                  <a:pt x="520156" y="124626"/>
                </a:moveTo>
                <a:cubicBezTo>
                  <a:pt x="498874" y="185530"/>
                  <a:pt x="476982" y="234838"/>
                  <a:pt x="390116" y="249253"/>
                </a:cubicBezTo>
                <a:cubicBezTo>
                  <a:pt x="343353" y="255158"/>
                  <a:pt x="328150" y="229325"/>
                  <a:pt x="325097" y="186940"/>
                </a:cubicBezTo>
                <a:cubicBezTo>
                  <a:pt x="337722" y="150078"/>
                  <a:pt x="351295" y="135326"/>
                  <a:pt x="390116" y="124627"/>
                </a:cubicBezTo>
                <a:cubicBezTo>
                  <a:pt x="434817" y="119696"/>
                  <a:pt x="465871" y="131393"/>
                  <a:pt x="520156" y="124626"/>
                </a:cubicBezTo>
                <a:close/>
                <a:moveTo>
                  <a:pt x="260078" y="1869391"/>
                </a:moveTo>
                <a:cubicBezTo>
                  <a:pt x="281470" y="1945647"/>
                  <a:pt x="231152" y="2010438"/>
                  <a:pt x="130038" y="1994018"/>
                </a:cubicBezTo>
                <a:cubicBezTo>
                  <a:pt x="58880" y="2003482"/>
                  <a:pt x="-6367" y="1934531"/>
                  <a:pt x="-2" y="1869391"/>
                </a:cubicBezTo>
                <a:cubicBezTo>
                  <a:pt x="-5002" y="1813073"/>
                  <a:pt x="65111" y="1749224"/>
                  <a:pt x="130038" y="1744764"/>
                </a:cubicBezTo>
                <a:cubicBezTo>
                  <a:pt x="160739" y="1755998"/>
                  <a:pt x="201130" y="1775871"/>
                  <a:pt x="195057" y="1807077"/>
                </a:cubicBezTo>
                <a:cubicBezTo>
                  <a:pt x="197778" y="1841700"/>
                  <a:pt x="168332" y="1867562"/>
                  <a:pt x="130038" y="1869390"/>
                </a:cubicBezTo>
                <a:cubicBezTo>
                  <a:pt x="162201" y="1869086"/>
                  <a:pt x="221747" y="1879204"/>
                  <a:pt x="260078" y="1869391"/>
                </a:cubicBezTo>
                <a:close/>
              </a:path>
              <a:path w="2224765" h="1994018" fill="none" extrusionOk="0">
                <a:moveTo>
                  <a:pt x="260078" y="1744765"/>
                </a:moveTo>
                <a:cubicBezTo>
                  <a:pt x="189312" y="1571578"/>
                  <a:pt x="304483" y="1395870"/>
                  <a:pt x="260078" y="1253323"/>
                </a:cubicBezTo>
                <a:cubicBezTo>
                  <a:pt x="192186" y="1087204"/>
                  <a:pt x="270111" y="838161"/>
                  <a:pt x="260078" y="713277"/>
                </a:cubicBezTo>
                <a:cubicBezTo>
                  <a:pt x="255320" y="607674"/>
                  <a:pt x="322289" y="260445"/>
                  <a:pt x="260078" y="124626"/>
                </a:cubicBezTo>
                <a:cubicBezTo>
                  <a:pt x="279197" y="63847"/>
                  <a:pt x="336566" y="11515"/>
                  <a:pt x="390118" y="0"/>
                </a:cubicBezTo>
                <a:cubicBezTo>
                  <a:pt x="641761" y="-21685"/>
                  <a:pt x="845953" y="39265"/>
                  <a:pt x="975366" y="0"/>
                </a:cubicBezTo>
                <a:cubicBezTo>
                  <a:pt x="1096394" y="-66494"/>
                  <a:pt x="1415979" y="42528"/>
                  <a:pt x="1560615" y="0"/>
                </a:cubicBezTo>
                <a:cubicBezTo>
                  <a:pt x="1694235" y="-50594"/>
                  <a:pt x="1934748" y="63391"/>
                  <a:pt x="2094725" y="0"/>
                </a:cubicBezTo>
                <a:cubicBezTo>
                  <a:pt x="2174307" y="-18390"/>
                  <a:pt x="2227022" y="58883"/>
                  <a:pt x="2224765" y="124626"/>
                </a:cubicBezTo>
                <a:cubicBezTo>
                  <a:pt x="2225731" y="190947"/>
                  <a:pt x="2164695" y="245951"/>
                  <a:pt x="2094725" y="249253"/>
                </a:cubicBezTo>
                <a:cubicBezTo>
                  <a:pt x="2030312" y="250962"/>
                  <a:pt x="2027396" y="244345"/>
                  <a:pt x="1964686" y="249252"/>
                </a:cubicBezTo>
                <a:cubicBezTo>
                  <a:pt x="2026938" y="403336"/>
                  <a:pt x="1916819" y="597940"/>
                  <a:pt x="1964686" y="773097"/>
                </a:cubicBezTo>
                <a:cubicBezTo>
                  <a:pt x="1979128" y="971678"/>
                  <a:pt x="1968354" y="1154310"/>
                  <a:pt x="1964686" y="1296942"/>
                </a:cubicBezTo>
                <a:cubicBezTo>
                  <a:pt x="1973519" y="1487096"/>
                  <a:pt x="1953762" y="1625045"/>
                  <a:pt x="1964686" y="1869391"/>
                </a:cubicBezTo>
                <a:cubicBezTo>
                  <a:pt x="1963564" y="1958648"/>
                  <a:pt x="1917031" y="1992978"/>
                  <a:pt x="1834646" y="1994018"/>
                </a:cubicBezTo>
                <a:cubicBezTo>
                  <a:pt x="1653363" y="2016743"/>
                  <a:pt x="1484756" y="1972832"/>
                  <a:pt x="1283490" y="1994018"/>
                </a:cubicBezTo>
                <a:cubicBezTo>
                  <a:pt x="1065666" y="2009146"/>
                  <a:pt x="807124" y="1920068"/>
                  <a:pt x="715287" y="1994018"/>
                </a:cubicBezTo>
                <a:cubicBezTo>
                  <a:pt x="604807" y="2089052"/>
                  <a:pt x="324052" y="1999779"/>
                  <a:pt x="130039" y="1994018"/>
                </a:cubicBezTo>
                <a:cubicBezTo>
                  <a:pt x="76624" y="1999639"/>
                  <a:pt x="15333" y="1934806"/>
                  <a:pt x="0" y="1869391"/>
                </a:cubicBezTo>
                <a:cubicBezTo>
                  <a:pt x="7869" y="1834507"/>
                  <a:pt x="68034" y="1749808"/>
                  <a:pt x="130039" y="1744764"/>
                </a:cubicBezTo>
                <a:cubicBezTo>
                  <a:pt x="153755" y="1737819"/>
                  <a:pt x="231936" y="1755906"/>
                  <a:pt x="260078" y="1744765"/>
                </a:cubicBezTo>
                <a:close/>
                <a:moveTo>
                  <a:pt x="390118" y="0"/>
                </a:moveTo>
                <a:cubicBezTo>
                  <a:pt x="455332" y="-2266"/>
                  <a:pt x="525034" y="31872"/>
                  <a:pt x="520157" y="124626"/>
                </a:cubicBezTo>
                <a:cubicBezTo>
                  <a:pt x="528467" y="227367"/>
                  <a:pt x="478709" y="252740"/>
                  <a:pt x="390118" y="249253"/>
                </a:cubicBezTo>
                <a:cubicBezTo>
                  <a:pt x="356736" y="241665"/>
                  <a:pt x="325342" y="213700"/>
                  <a:pt x="325098" y="186940"/>
                </a:cubicBezTo>
                <a:cubicBezTo>
                  <a:pt x="334410" y="159520"/>
                  <a:pt x="352282" y="109186"/>
                  <a:pt x="390118" y="124627"/>
                </a:cubicBezTo>
                <a:cubicBezTo>
                  <a:pt x="453396" y="122675"/>
                  <a:pt x="492207" y="134248"/>
                  <a:pt x="520156" y="124626"/>
                </a:cubicBezTo>
                <a:moveTo>
                  <a:pt x="1964686" y="249252"/>
                </a:moveTo>
                <a:cubicBezTo>
                  <a:pt x="1765447" y="279543"/>
                  <a:pt x="1578769" y="214235"/>
                  <a:pt x="1455575" y="249252"/>
                </a:cubicBezTo>
                <a:cubicBezTo>
                  <a:pt x="1341075" y="260652"/>
                  <a:pt x="1106753" y="210262"/>
                  <a:pt x="962211" y="249252"/>
                </a:cubicBezTo>
                <a:cubicBezTo>
                  <a:pt x="829040" y="263357"/>
                  <a:pt x="593790" y="171812"/>
                  <a:pt x="390118" y="249252"/>
                </a:cubicBezTo>
                <a:moveTo>
                  <a:pt x="130039" y="1744765"/>
                </a:moveTo>
                <a:cubicBezTo>
                  <a:pt x="154786" y="1743944"/>
                  <a:pt x="185384" y="1760955"/>
                  <a:pt x="195059" y="1807078"/>
                </a:cubicBezTo>
                <a:cubicBezTo>
                  <a:pt x="188807" y="1832469"/>
                  <a:pt x="162700" y="1871145"/>
                  <a:pt x="130039" y="1869391"/>
                </a:cubicBezTo>
                <a:cubicBezTo>
                  <a:pt x="178283" y="1872337"/>
                  <a:pt x="202638" y="1875963"/>
                  <a:pt x="260078" y="1869391"/>
                </a:cubicBezTo>
                <a:moveTo>
                  <a:pt x="130039" y="1994018"/>
                </a:moveTo>
                <a:cubicBezTo>
                  <a:pt x="171379" y="1989469"/>
                  <a:pt x="260309" y="1932912"/>
                  <a:pt x="260079" y="1869391"/>
                </a:cubicBezTo>
                <a:cubicBezTo>
                  <a:pt x="250245" y="1835701"/>
                  <a:pt x="248946" y="1791901"/>
                  <a:pt x="260078" y="1744765"/>
                </a:cubicBezTo>
              </a:path>
              <a:path w="2224765" h="1994018" fill="none" stroke="0" extrusionOk="0">
                <a:moveTo>
                  <a:pt x="260078" y="1744765"/>
                </a:moveTo>
                <a:cubicBezTo>
                  <a:pt x="243424" y="1534484"/>
                  <a:pt x="305755" y="1370061"/>
                  <a:pt x="260078" y="1204719"/>
                </a:cubicBezTo>
                <a:cubicBezTo>
                  <a:pt x="260866" y="1009731"/>
                  <a:pt x="313512" y="845270"/>
                  <a:pt x="260078" y="680874"/>
                </a:cubicBezTo>
                <a:cubicBezTo>
                  <a:pt x="250353" y="522726"/>
                  <a:pt x="338007" y="348603"/>
                  <a:pt x="260078" y="124626"/>
                </a:cubicBezTo>
                <a:cubicBezTo>
                  <a:pt x="236110" y="75307"/>
                  <a:pt x="320869" y="403"/>
                  <a:pt x="390118" y="0"/>
                </a:cubicBezTo>
                <a:cubicBezTo>
                  <a:pt x="619972" y="-71437"/>
                  <a:pt x="853157" y="8721"/>
                  <a:pt x="992412" y="0"/>
                </a:cubicBezTo>
                <a:cubicBezTo>
                  <a:pt x="1182441" y="-32976"/>
                  <a:pt x="1375267" y="1629"/>
                  <a:pt x="1577660" y="0"/>
                </a:cubicBezTo>
                <a:cubicBezTo>
                  <a:pt x="1794332" y="5784"/>
                  <a:pt x="1894256" y="26340"/>
                  <a:pt x="2094725" y="0"/>
                </a:cubicBezTo>
                <a:cubicBezTo>
                  <a:pt x="2162626" y="9451"/>
                  <a:pt x="2217163" y="34649"/>
                  <a:pt x="2224765" y="124626"/>
                </a:cubicBezTo>
                <a:cubicBezTo>
                  <a:pt x="2230570" y="197734"/>
                  <a:pt x="2158152" y="252554"/>
                  <a:pt x="2094725" y="249253"/>
                </a:cubicBezTo>
                <a:cubicBezTo>
                  <a:pt x="2045937" y="249660"/>
                  <a:pt x="2017909" y="246565"/>
                  <a:pt x="1964686" y="249252"/>
                </a:cubicBezTo>
                <a:cubicBezTo>
                  <a:pt x="2005805" y="322338"/>
                  <a:pt x="1889782" y="562400"/>
                  <a:pt x="1964686" y="740694"/>
                </a:cubicBezTo>
                <a:cubicBezTo>
                  <a:pt x="1994971" y="886829"/>
                  <a:pt x="1948560" y="1090711"/>
                  <a:pt x="1964686" y="1296942"/>
                </a:cubicBezTo>
                <a:cubicBezTo>
                  <a:pt x="2014301" y="1503407"/>
                  <a:pt x="1951287" y="1758619"/>
                  <a:pt x="1964686" y="1869391"/>
                </a:cubicBezTo>
                <a:cubicBezTo>
                  <a:pt x="1961984" y="1944596"/>
                  <a:pt x="1917149" y="1975862"/>
                  <a:pt x="1834646" y="1994018"/>
                </a:cubicBezTo>
                <a:cubicBezTo>
                  <a:pt x="1543188" y="2058571"/>
                  <a:pt x="1417952" y="1949154"/>
                  <a:pt x="1283490" y="1994018"/>
                </a:cubicBezTo>
                <a:cubicBezTo>
                  <a:pt x="1169205" y="2072658"/>
                  <a:pt x="1000192" y="1954840"/>
                  <a:pt x="698242" y="1994018"/>
                </a:cubicBezTo>
                <a:cubicBezTo>
                  <a:pt x="406421" y="2008323"/>
                  <a:pt x="242052" y="1981062"/>
                  <a:pt x="130039" y="1994018"/>
                </a:cubicBezTo>
                <a:cubicBezTo>
                  <a:pt x="55223" y="1996159"/>
                  <a:pt x="122" y="1952534"/>
                  <a:pt x="0" y="1869391"/>
                </a:cubicBezTo>
                <a:cubicBezTo>
                  <a:pt x="-5679" y="1810849"/>
                  <a:pt x="54506" y="1743897"/>
                  <a:pt x="130039" y="1744764"/>
                </a:cubicBezTo>
                <a:cubicBezTo>
                  <a:pt x="174334" y="1739774"/>
                  <a:pt x="207345" y="1739844"/>
                  <a:pt x="260078" y="1744765"/>
                </a:cubicBezTo>
                <a:close/>
                <a:moveTo>
                  <a:pt x="390118" y="0"/>
                </a:moveTo>
                <a:cubicBezTo>
                  <a:pt x="478154" y="-3295"/>
                  <a:pt x="526310" y="52063"/>
                  <a:pt x="520157" y="124626"/>
                </a:cubicBezTo>
                <a:cubicBezTo>
                  <a:pt x="503205" y="203645"/>
                  <a:pt x="470061" y="260949"/>
                  <a:pt x="390118" y="249253"/>
                </a:cubicBezTo>
                <a:cubicBezTo>
                  <a:pt x="352289" y="254368"/>
                  <a:pt x="336810" y="215352"/>
                  <a:pt x="325098" y="186940"/>
                </a:cubicBezTo>
                <a:cubicBezTo>
                  <a:pt x="325229" y="135682"/>
                  <a:pt x="365285" y="126086"/>
                  <a:pt x="390118" y="124627"/>
                </a:cubicBezTo>
                <a:cubicBezTo>
                  <a:pt x="454437" y="111109"/>
                  <a:pt x="477601" y="128036"/>
                  <a:pt x="520156" y="124626"/>
                </a:cubicBezTo>
                <a:moveTo>
                  <a:pt x="1964686" y="249252"/>
                </a:moveTo>
                <a:cubicBezTo>
                  <a:pt x="1828028" y="325155"/>
                  <a:pt x="1639728" y="261682"/>
                  <a:pt x="1455575" y="249252"/>
                </a:cubicBezTo>
                <a:cubicBezTo>
                  <a:pt x="1293639" y="273456"/>
                  <a:pt x="1166251" y="257646"/>
                  <a:pt x="946466" y="249252"/>
                </a:cubicBezTo>
                <a:cubicBezTo>
                  <a:pt x="746313" y="254266"/>
                  <a:pt x="555124" y="228008"/>
                  <a:pt x="390118" y="249252"/>
                </a:cubicBezTo>
                <a:moveTo>
                  <a:pt x="130039" y="1744765"/>
                </a:moveTo>
                <a:cubicBezTo>
                  <a:pt x="167291" y="1754893"/>
                  <a:pt x="194942" y="1772639"/>
                  <a:pt x="195059" y="1807078"/>
                </a:cubicBezTo>
                <a:cubicBezTo>
                  <a:pt x="196691" y="1834504"/>
                  <a:pt x="174970" y="1857959"/>
                  <a:pt x="130039" y="1869391"/>
                </a:cubicBezTo>
                <a:cubicBezTo>
                  <a:pt x="176176" y="1849509"/>
                  <a:pt x="204025" y="1868484"/>
                  <a:pt x="260078" y="1869391"/>
                </a:cubicBezTo>
                <a:moveTo>
                  <a:pt x="130039" y="1994018"/>
                </a:moveTo>
                <a:cubicBezTo>
                  <a:pt x="189628" y="2007335"/>
                  <a:pt x="290825" y="1929017"/>
                  <a:pt x="260079" y="1869391"/>
                </a:cubicBezTo>
                <a:cubicBezTo>
                  <a:pt x="266189" y="1832472"/>
                  <a:pt x="250301" y="1784511"/>
                  <a:pt x="260078" y="1744765"/>
                </a:cubicBezTo>
              </a:path>
              <a:path w="2224765" h="1994018" fill="none" stroke="0" extrusionOk="0">
                <a:moveTo>
                  <a:pt x="260078" y="1744765"/>
                </a:moveTo>
                <a:cubicBezTo>
                  <a:pt x="204847" y="1552816"/>
                  <a:pt x="333538" y="1367871"/>
                  <a:pt x="260078" y="1253323"/>
                </a:cubicBezTo>
                <a:cubicBezTo>
                  <a:pt x="232768" y="1128635"/>
                  <a:pt x="313150" y="833304"/>
                  <a:pt x="260078" y="713277"/>
                </a:cubicBezTo>
                <a:cubicBezTo>
                  <a:pt x="233729" y="601723"/>
                  <a:pt x="299470" y="230412"/>
                  <a:pt x="260078" y="124626"/>
                </a:cubicBezTo>
                <a:cubicBezTo>
                  <a:pt x="275242" y="43761"/>
                  <a:pt x="331610" y="-2260"/>
                  <a:pt x="390118" y="0"/>
                </a:cubicBezTo>
                <a:cubicBezTo>
                  <a:pt x="615882" y="-35274"/>
                  <a:pt x="842959" y="21849"/>
                  <a:pt x="975366" y="0"/>
                </a:cubicBezTo>
                <a:cubicBezTo>
                  <a:pt x="1131107" y="-55154"/>
                  <a:pt x="1444787" y="56875"/>
                  <a:pt x="1560615" y="0"/>
                </a:cubicBezTo>
                <a:cubicBezTo>
                  <a:pt x="1706960" y="-103532"/>
                  <a:pt x="1924904" y="33397"/>
                  <a:pt x="2094725" y="0"/>
                </a:cubicBezTo>
                <a:cubicBezTo>
                  <a:pt x="2170377" y="-681"/>
                  <a:pt x="2216675" y="54610"/>
                  <a:pt x="2224765" y="124626"/>
                </a:cubicBezTo>
                <a:cubicBezTo>
                  <a:pt x="2228585" y="198074"/>
                  <a:pt x="2159620" y="246275"/>
                  <a:pt x="2094725" y="249253"/>
                </a:cubicBezTo>
                <a:cubicBezTo>
                  <a:pt x="2030037" y="250138"/>
                  <a:pt x="2025749" y="242272"/>
                  <a:pt x="1964686" y="249252"/>
                </a:cubicBezTo>
                <a:cubicBezTo>
                  <a:pt x="1960507" y="431057"/>
                  <a:pt x="1929156" y="658602"/>
                  <a:pt x="1964686" y="773097"/>
                </a:cubicBezTo>
                <a:cubicBezTo>
                  <a:pt x="1974308" y="906035"/>
                  <a:pt x="1963051" y="1112485"/>
                  <a:pt x="1964686" y="1296942"/>
                </a:cubicBezTo>
                <a:cubicBezTo>
                  <a:pt x="1977733" y="1482347"/>
                  <a:pt x="1930893" y="1628444"/>
                  <a:pt x="1964686" y="1869391"/>
                </a:cubicBezTo>
                <a:cubicBezTo>
                  <a:pt x="1962662" y="1948585"/>
                  <a:pt x="1920597" y="1970895"/>
                  <a:pt x="1834646" y="1994018"/>
                </a:cubicBezTo>
                <a:cubicBezTo>
                  <a:pt x="1669891" y="2028042"/>
                  <a:pt x="1497622" y="1983292"/>
                  <a:pt x="1283490" y="1994018"/>
                </a:cubicBezTo>
                <a:cubicBezTo>
                  <a:pt x="1038618" y="2032847"/>
                  <a:pt x="842836" y="1959537"/>
                  <a:pt x="715287" y="1994018"/>
                </a:cubicBezTo>
                <a:cubicBezTo>
                  <a:pt x="586872" y="2050355"/>
                  <a:pt x="311457" y="1931956"/>
                  <a:pt x="130039" y="1994018"/>
                </a:cubicBezTo>
                <a:cubicBezTo>
                  <a:pt x="64721" y="2002936"/>
                  <a:pt x="26377" y="1919696"/>
                  <a:pt x="0" y="1869391"/>
                </a:cubicBezTo>
                <a:cubicBezTo>
                  <a:pt x="-654" y="1819817"/>
                  <a:pt x="78888" y="1741109"/>
                  <a:pt x="130039" y="1744764"/>
                </a:cubicBezTo>
                <a:cubicBezTo>
                  <a:pt x="164868" y="1743719"/>
                  <a:pt x="227227" y="1753214"/>
                  <a:pt x="260078" y="1744765"/>
                </a:cubicBezTo>
                <a:close/>
                <a:moveTo>
                  <a:pt x="390118" y="0"/>
                </a:moveTo>
                <a:cubicBezTo>
                  <a:pt x="452709" y="-6862"/>
                  <a:pt x="519517" y="16399"/>
                  <a:pt x="520157" y="124626"/>
                </a:cubicBezTo>
                <a:cubicBezTo>
                  <a:pt x="516485" y="213006"/>
                  <a:pt x="470247" y="257954"/>
                  <a:pt x="390118" y="249253"/>
                </a:cubicBezTo>
                <a:cubicBezTo>
                  <a:pt x="353315" y="242345"/>
                  <a:pt x="331513" y="211748"/>
                  <a:pt x="325098" y="186940"/>
                </a:cubicBezTo>
                <a:cubicBezTo>
                  <a:pt x="333013" y="156403"/>
                  <a:pt x="354177" y="119032"/>
                  <a:pt x="390118" y="124627"/>
                </a:cubicBezTo>
                <a:cubicBezTo>
                  <a:pt x="451473" y="123288"/>
                  <a:pt x="492822" y="127277"/>
                  <a:pt x="520156" y="124626"/>
                </a:cubicBezTo>
                <a:moveTo>
                  <a:pt x="1964686" y="249252"/>
                </a:moveTo>
                <a:cubicBezTo>
                  <a:pt x="1756511" y="287947"/>
                  <a:pt x="1569746" y="250276"/>
                  <a:pt x="1455575" y="249252"/>
                </a:cubicBezTo>
                <a:cubicBezTo>
                  <a:pt x="1323171" y="259710"/>
                  <a:pt x="1145411" y="233947"/>
                  <a:pt x="962211" y="249252"/>
                </a:cubicBezTo>
                <a:cubicBezTo>
                  <a:pt x="800930" y="244823"/>
                  <a:pt x="594554" y="179838"/>
                  <a:pt x="390118" y="249252"/>
                </a:cubicBezTo>
                <a:moveTo>
                  <a:pt x="130039" y="1744765"/>
                </a:moveTo>
                <a:cubicBezTo>
                  <a:pt x="166833" y="1745785"/>
                  <a:pt x="198530" y="1762898"/>
                  <a:pt x="195059" y="1807078"/>
                </a:cubicBezTo>
                <a:cubicBezTo>
                  <a:pt x="191286" y="1835854"/>
                  <a:pt x="161814" y="1858184"/>
                  <a:pt x="130039" y="1869391"/>
                </a:cubicBezTo>
                <a:cubicBezTo>
                  <a:pt x="186868" y="1870645"/>
                  <a:pt x="205893" y="1869644"/>
                  <a:pt x="260078" y="1869391"/>
                </a:cubicBezTo>
                <a:moveTo>
                  <a:pt x="130039" y="1994018"/>
                </a:moveTo>
                <a:cubicBezTo>
                  <a:pt x="203236" y="1997403"/>
                  <a:pt x="262304" y="1923008"/>
                  <a:pt x="260079" y="1869391"/>
                </a:cubicBezTo>
                <a:cubicBezTo>
                  <a:pt x="250580" y="1829796"/>
                  <a:pt x="251141" y="1799884"/>
                  <a:pt x="260078" y="1744765"/>
                </a:cubicBezTo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 cap="flat">
            <a:solidFill>
              <a:schemeClr val="accent3">
                <a:lumMod val="50000"/>
                <a:alpha val="28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4847 w 1793758"/>
                      <a:gd name="connsiteY0" fmla="*/ 1677545 h 1677545"/>
                      <a:gd name="connsiteX1" fmla="*/ 209694 w 1793758"/>
                      <a:gd name="connsiteY1" fmla="*/ 1572698 h 1677545"/>
                      <a:gd name="connsiteX2" fmla="*/ 104847 w 1793758"/>
                      <a:gd name="connsiteY2" fmla="*/ 1572698 h 1677545"/>
                      <a:gd name="connsiteX3" fmla="*/ 157270 w 1793758"/>
                      <a:gd name="connsiteY3" fmla="*/ 1520275 h 1677545"/>
                      <a:gd name="connsiteX4" fmla="*/ 104847 w 1793758"/>
                      <a:gd name="connsiteY4" fmla="*/ 1467852 h 1677545"/>
                      <a:gd name="connsiteX5" fmla="*/ 209693 w 1793758"/>
                      <a:gd name="connsiteY5" fmla="*/ 1467852 h 1677545"/>
                      <a:gd name="connsiteX6" fmla="*/ 209693 w 1793758"/>
                      <a:gd name="connsiteY6" fmla="*/ 1013517 h 1677545"/>
                      <a:gd name="connsiteX7" fmla="*/ 209693 w 1793758"/>
                      <a:gd name="connsiteY7" fmla="*/ 531922 h 1677545"/>
                      <a:gd name="connsiteX8" fmla="*/ 209693 w 1793758"/>
                      <a:gd name="connsiteY8" fmla="*/ 104847 h 1677545"/>
                      <a:gd name="connsiteX9" fmla="*/ 314540 w 1793758"/>
                      <a:gd name="connsiteY9" fmla="*/ 0 h 1677545"/>
                      <a:gd name="connsiteX10" fmla="*/ 786407 w 1793758"/>
                      <a:gd name="connsiteY10" fmla="*/ 0 h 1677545"/>
                      <a:gd name="connsiteX11" fmla="*/ 1272018 w 1793758"/>
                      <a:gd name="connsiteY11" fmla="*/ 0 h 1677545"/>
                      <a:gd name="connsiteX12" fmla="*/ 1688911 w 1793758"/>
                      <a:gd name="connsiteY12" fmla="*/ 0 h 1677545"/>
                      <a:gd name="connsiteX13" fmla="*/ 1793758 w 1793758"/>
                      <a:gd name="connsiteY13" fmla="*/ 104847 h 1677545"/>
                      <a:gd name="connsiteX14" fmla="*/ 1688911 w 1793758"/>
                      <a:gd name="connsiteY14" fmla="*/ 209694 h 1677545"/>
                      <a:gd name="connsiteX15" fmla="*/ 1584065 w 1793758"/>
                      <a:gd name="connsiteY15" fmla="*/ 209693 h 1677545"/>
                      <a:gd name="connsiteX16" fmla="*/ 1584065 w 1793758"/>
                      <a:gd name="connsiteY16" fmla="*/ 623138 h 1677545"/>
                      <a:gd name="connsiteX17" fmla="*/ 1584065 w 1793758"/>
                      <a:gd name="connsiteY17" fmla="*/ 1104733 h 1677545"/>
                      <a:gd name="connsiteX18" fmla="*/ 1584065 w 1793758"/>
                      <a:gd name="connsiteY18" fmla="*/ 1572698 h 1677545"/>
                      <a:gd name="connsiteX19" fmla="*/ 1479218 w 1793758"/>
                      <a:gd name="connsiteY19" fmla="*/ 1677545 h 1677545"/>
                      <a:gd name="connsiteX20" fmla="*/ 1007351 w 1793758"/>
                      <a:gd name="connsiteY20" fmla="*/ 1677545 h 1677545"/>
                      <a:gd name="connsiteX21" fmla="*/ 590458 w 1793758"/>
                      <a:gd name="connsiteY21" fmla="*/ 1677545 h 1677545"/>
                      <a:gd name="connsiteX22" fmla="*/ 104847 w 1793758"/>
                      <a:gd name="connsiteY22" fmla="*/ 1677545 h 1677545"/>
                      <a:gd name="connsiteX23" fmla="*/ 419386 w 1793758"/>
                      <a:gd name="connsiteY23" fmla="*/ 104847 h 1677545"/>
                      <a:gd name="connsiteX24" fmla="*/ 314539 w 1793758"/>
                      <a:gd name="connsiteY24" fmla="*/ 209694 h 1677545"/>
                      <a:gd name="connsiteX25" fmla="*/ 262116 w 1793758"/>
                      <a:gd name="connsiteY25" fmla="*/ 157271 h 1677545"/>
                      <a:gd name="connsiteX26" fmla="*/ 314539 w 1793758"/>
                      <a:gd name="connsiteY26" fmla="*/ 104848 h 1677545"/>
                      <a:gd name="connsiteX27" fmla="*/ 419386 w 1793758"/>
                      <a:gd name="connsiteY27" fmla="*/ 104847 h 1677545"/>
                      <a:gd name="connsiteX0" fmla="*/ 419386 w 1793758"/>
                      <a:gd name="connsiteY0" fmla="*/ 104847 h 1677545"/>
                      <a:gd name="connsiteX1" fmla="*/ 314539 w 1793758"/>
                      <a:gd name="connsiteY1" fmla="*/ 209694 h 1677545"/>
                      <a:gd name="connsiteX2" fmla="*/ 262116 w 1793758"/>
                      <a:gd name="connsiteY2" fmla="*/ 157271 h 1677545"/>
                      <a:gd name="connsiteX3" fmla="*/ 314539 w 1793758"/>
                      <a:gd name="connsiteY3" fmla="*/ 104848 h 1677545"/>
                      <a:gd name="connsiteX4" fmla="*/ 419386 w 1793758"/>
                      <a:gd name="connsiteY4" fmla="*/ 104847 h 1677545"/>
                      <a:gd name="connsiteX5" fmla="*/ 209693 w 1793758"/>
                      <a:gd name="connsiteY5" fmla="*/ 1572698 h 1677545"/>
                      <a:gd name="connsiteX6" fmla="*/ 104846 w 1793758"/>
                      <a:gd name="connsiteY6" fmla="*/ 1677545 h 1677545"/>
                      <a:gd name="connsiteX7" fmla="*/ -1 w 1793758"/>
                      <a:gd name="connsiteY7" fmla="*/ 1572698 h 1677545"/>
                      <a:gd name="connsiteX8" fmla="*/ 104846 w 1793758"/>
                      <a:gd name="connsiteY8" fmla="*/ 1467851 h 1677545"/>
                      <a:gd name="connsiteX9" fmla="*/ 157269 w 1793758"/>
                      <a:gd name="connsiteY9" fmla="*/ 1520274 h 1677545"/>
                      <a:gd name="connsiteX10" fmla="*/ 104846 w 1793758"/>
                      <a:gd name="connsiteY10" fmla="*/ 1572697 h 1677545"/>
                      <a:gd name="connsiteX11" fmla="*/ 209693 w 1793758"/>
                      <a:gd name="connsiteY11" fmla="*/ 1572698 h 1677545"/>
                      <a:gd name="connsiteX0" fmla="*/ 209693 w 1793758"/>
                      <a:gd name="connsiteY0" fmla="*/ 1467852 h 1677545"/>
                      <a:gd name="connsiteX1" fmla="*/ 209693 w 1793758"/>
                      <a:gd name="connsiteY1" fmla="*/ 1054407 h 1677545"/>
                      <a:gd name="connsiteX2" fmla="*/ 209693 w 1793758"/>
                      <a:gd name="connsiteY2" fmla="*/ 600072 h 1677545"/>
                      <a:gd name="connsiteX3" fmla="*/ 209693 w 1793758"/>
                      <a:gd name="connsiteY3" fmla="*/ 104847 h 1677545"/>
                      <a:gd name="connsiteX4" fmla="*/ 314540 w 1793758"/>
                      <a:gd name="connsiteY4" fmla="*/ 0 h 1677545"/>
                      <a:gd name="connsiteX5" fmla="*/ 786407 w 1793758"/>
                      <a:gd name="connsiteY5" fmla="*/ 0 h 1677545"/>
                      <a:gd name="connsiteX6" fmla="*/ 1258275 w 1793758"/>
                      <a:gd name="connsiteY6" fmla="*/ 0 h 1677545"/>
                      <a:gd name="connsiteX7" fmla="*/ 1688911 w 1793758"/>
                      <a:gd name="connsiteY7" fmla="*/ 0 h 1677545"/>
                      <a:gd name="connsiteX8" fmla="*/ 1793758 w 1793758"/>
                      <a:gd name="connsiteY8" fmla="*/ 104847 h 1677545"/>
                      <a:gd name="connsiteX9" fmla="*/ 1688911 w 1793758"/>
                      <a:gd name="connsiteY9" fmla="*/ 209694 h 1677545"/>
                      <a:gd name="connsiteX10" fmla="*/ 1584065 w 1793758"/>
                      <a:gd name="connsiteY10" fmla="*/ 209693 h 1677545"/>
                      <a:gd name="connsiteX11" fmla="*/ 1584065 w 1793758"/>
                      <a:gd name="connsiteY11" fmla="*/ 650398 h 1677545"/>
                      <a:gd name="connsiteX12" fmla="*/ 1584065 w 1793758"/>
                      <a:gd name="connsiteY12" fmla="*/ 1091103 h 1677545"/>
                      <a:gd name="connsiteX13" fmla="*/ 1584065 w 1793758"/>
                      <a:gd name="connsiteY13" fmla="*/ 1572698 h 1677545"/>
                      <a:gd name="connsiteX14" fmla="*/ 1479218 w 1793758"/>
                      <a:gd name="connsiteY14" fmla="*/ 1677545 h 1677545"/>
                      <a:gd name="connsiteX15" fmla="*/ 1034838 w 1793758"/>
                      <a:gd name="connsiteY15" fmla="*/ 1677545 h 1677545"/>
                      <a:gd name="connsiteX16" fmla="*/ 576714 w 1793758"/>
                      <a:gd name="connsiteY16" fmla="*/ 1677545 h 1677545"/>
                      <a:gd name="connsiteX17" fmla="*/ 104847 w 1793758"/>
                      <a:gd name="connsiteY17" fmla="*/ 1677545 h 1677545"/>
                      <a:gd name="connsiteX18" fmla="*/ 0 w 1793758"/>
                      <a:gd name="connsiteY18" fmla="*/ 1572698 h 1677545"/>
                      <a:gd name="connsiteX19" fmla="*/ 104847 w 1793758"/>
                      <a:gd name="connsiteY19" fmla="*/ 1467851 h 1677545"/>
                      <a:gd name="connsiteX20" fmla="*/ 209693 w 1793758"/>
                      <a:gd name="connsiteY20" fmla="*/ 1467852 h 1677545"/>
                      <a:gd name="connsiteX21" fmla="*/ 314540 w 1793758"/>
                      <a:gd name="connsiteY21" fmla="*/ 0 h 1677545"/>
                      <a:gd name="connsiteX22" fmla="*/ 419387 w 1793758"/>
                      <a:gd name="connsiteY22" fmla="*/ 104847 h 1677545"/>
                      <a:gd name="connsiteX23" fmla="*/ 314540 w 1793758"/>
                      <a:gd name="connsiteY23" fmla="*/ 209694 h 1677545"/>
                      <a:gd name="connsiteX24" fmla="*/ 262117 w 1793758"/>
                      <a:gd name="connsiteY24" fmla="*/ 157271 h 1677545"/>
                      <a:gd name="connsiteX25" fmla="*/ 314540 w 1793758"/>
                      <a:gd name="connsiteY25" fmla="*/ 104848 h 1677545"/>
                      <a:gd name="connsiteX26" fmla="*/ 419386 w 1793758"/>
                      <a:gd name="connsiteY26" fmla="*/ 104847 h 1677545"/>
                      <a:gd name="connsiteX27" fmla="*/ 1584065 w 1793758"/>
                      <a:gd name="connsiteY27" fmla="*/ 209693 h 1677545"/>
                      <a:gd name="connsiteX28" fmla="*/ 1173585 w 1793758"/>
                      <a:gd name="connsiteY28" fmla="*/ 209693 h 1677545"/>
                      <a:gd name="connsiteX29" fmla="*/ 775801 w 1793758"/>
                      <a:gd name="connsiteY29" fmla="*/ 209693 h 1677545"/>
                      <a:gd name="connsiteX30" fmla="*/ 314540 w 1793758"/>
                      <a:gd name="connsiteY30" fmla="*/ 209693 h 1677545"/>
                      <a:gd name="connsiteX31" fmla="*/ 104847 w 1793758"/>
                      <a:gd name="connsiteY31" fmla="*/ 1467852 h 1677545"/>
                      <a:gd name="connsiteX32" fmla="*/ 157270 w 1793758"/>
                      <a:gd name="connsiteY32" fmla="*/ 1520275 h 1677545"/>
                      <a:gd name="connsiteX33" fmla="*/ 104847 w 1793758"/>
                      <a:gd name="connsiteY33" fmla="*/ 1572698 h 1677545"/>
                      <a:gd name="connsiteX34" fmla="*/ 209693 w 1793758"/>
                      <a:gd name="connsiteY34" fmla="*/ 1572698 h 1677545"/>
                      <a:gd name="connsiteX35" fmla="*/ 104847 w 1793758"/>
                      <a:gd name="connsiteY35" fmla="*/ 1677545 h 1677545"/>
                      <a:gd name="connsiteX36" fmla="*/ 209694 w 1793758"/>
                      <a:gd name="connsiteY36" fmla="*/ 1572698 h 1677545"/>
                      <a:gd name="connsiteX37" fmla="*/ 209693 w 1793758"/>
                      <a:gd name="connsiteY37" fmla="*/ 1467852 h 1677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793758" h="1677545" stroke="0" extrusionOk="0">
                        <a:moveTo>
                          <a:pt x="104847" y="1677545"/>
                        </a:moveTo>
                        <a:cubicBezTo>
                          <a:pt x="150122" y="1669754"/>
                          <a:pt x="202020" y="1633483"/>
                          <a:pt x="209694" y="1572698"/>
                        </a:cubicBezTo>
                        <a:cubicBezTo>
                          <a:pt x="169367" y="1579024"/>
                          <a:pt x="134545" y="1561828"/>
                          <a:pt x="104847" y="1572698"/>
                        </a:cubicBezTo>
                        <a:cubicBezTo>
                          <a:pt x="131645" y="1571060"/>
                          <a:pt x="155219" y="1553438"/>
                          <a:pt x="157270" y="1520275"/>
                        </a:cubicBezTo>
                        <a:cubicBezTo>
                          <a:pt x="157302" y="1493838"/>
                          <a:pt x="131258" y="1459669"/>
                          <a:pt x="104847" y="1467852"/>
                        </a:cubicBezTo>
                        <a:cubicBezTo>
                          <a:pt x="128021" y="1466899"/>
                          <a:pt x="174707" y="1475514"/>
                          <a:pt x="209693" y="1467852"/>
                        </a:cubicBezTo>
                        <a:cubicBezTo>
                          <a:pt x="189104" y="1344113"/>
                          <a:pt x="236958" y="1172763"/>
                          <a:pt x="209693" y="1013517"/>
                        </a:cubicBezTo>
                        <a:cubicBezTo>
                          <a:pt x="182428" y="854271"/>
                          <a:pt x="255317" y="698698"/>
                          <a:pt x="209693" y="531922"/>
                        </a:cubicBezTo>
                        <a:cubicBezTo>
                          <a:pt x="164069" y="365147"/>
                          <a:pt x="249556" y="290288"/>
                          <a:pt x="209693" y="104847"/>
                        </a:cubicBezTo>
                        <a:cubicBezTo>
                          <a:pt x="195267" y="46117"/>
                          <a:pt x="258413" y="-4876"/>
                          <a:pt x="314540" y="0"/>
                        </a:cubicBezTo>
                        <a:cubicBezTo>
                          <a:pt x="431419" y="-29801"/>
                          <a:pt x="673593" y="45379"/>
                          <a:pt x="786407" y="0"/>
                        </a:cubicBezTo>
                        <a:cubicBezTo>
                          <a:pt x="899221" y="-45379"/>
                          <a:pt x="1063041" y="10916"/>
                          <a:pt x="1272018" y="0"/>
                        </a:cubicBezTo>
                        <a:cubicBezTo>
                          <a:pt x="1480995" y="-10916"/>
                          <a:pt x="1516795" y="19364"/>
                          <a:pt x="1688911" y="0"/>
                        </a:cubicBezTo>
                        <a:cubicBezTo>
                          <a:pt x="1730650" y="2655"/>
                          <a:pt x="1792328" y="45955"/>
                          <a:pt x="1793758" y="104847"/>
                        </a:cubicBezTo>
                        <a:cubicBezTo>
                          <a:pt x="1783788" y="162044"/>
                          <a:pt x="1740163" y="196133"/>
                          <a:pt x="1688911" y="209694"/>
                        </a:cubicBezTo>
                        <a:cubicBezTo>
                          <a:pt x="1648180" y="213870"/>
                          <a:pt x="1622662" y="200177"/>
                          <a:pt x="1584065" y="209693"/>
                        </a:cubicBezTo>
                        <a:cubicBezTo>
                          <a:pt x="1624284" y="385266"/>
                          <a:pt x="1567146" y="533917"/>
                          <a:pt x="1584065" y="623138"/>
                        </a:cubicBezTo>
                        <a:cubicBezTo>
                          <a:pt x="1600984" y="712359"/>
                          <a:pt x="1552954" y="920054"/>
                          <a:pt x="1584065" y="1104733"/>
                        </a:cubicBezTo>
                        <a:cubicBezTo>
                          <a:pt x="1615176" y="1289412"/>
                          <a:pt x="1547914" y="1342329"/>
                          <a:pt x="1584065" y="1572698"/>
                        </a:cubicBezTo>
                        <a:cubicBezTo>
                          <a:pt x="1587187" y="1636785"/>
                          <a:pt x="1530594" y="1680988"/>
                          <a:pt x="1479218" y="1677545"/>
                        </a:cubicBezTo>
                        <a:cubicBezTo>
                          <a:pt x="1321975" y="1719501"/>
                          <a:pt x="1194937" y="1656926"/>
                          <a:pt x="1007351" y="1677545"/>
                        </a:cubicBezTo>
                        <a:cubicBezTo>
                          <a:pt x="819765" y="1698164"/>
                          <a:pt x="707653" y="1673718"/>
                          <a:pt x="590458" y="1677545"/>
                        </a:cubicBezTo>
                        <a:cubicBezTo>
                          <a:pt x="473263" y="1681372"/>
                          <a:pt x="243304" y="1626764"/>
                          <a:pt x="104847" y="1677545"/>
                        </a:cubicBezTo>
                        <a:close/>
                        <a:moveTo>
                          <a:pt x="419386" y="104847"/>
                        </a:moveTo>
                        <a:cubicBezTo>
                          <a:pt x="427092" y="165449"/>
                          <a:pt x="375417" y="219708"/>
                          <a:pt x="314539" y="209694"/>
                        </a:cubicBezTo>
                        <a:cubicBezTo>
                          <a:pt x="288206" y="208924"/>
                          <a:pt x="267077" y="185135"/>
                          <a:pt x="262116" y="157271"/>
                        </a:cubicBezTo>
                        <a:cubicBezTo>
                          <a:pt x="266111" y="131610"/>
                          <a:pt x="283910" y="104274"/>
                          <a:pt x="314539" y="104848"/>
                        </a:cubicBezTo>
                        <a:cubicBezTo>
                          <a:pt x="354889" y="98146"/>
                          <a:pt x="376715" y="116724"/>
                          <a:pt x="419386" y="104847"/>
                        </a:cubicBezTo>
                        <a:close/>
                      </a:path>
                      <a:path w="1793758" h="1677545" fill="darkenLess" stroke="0" extrusionOk="0">
                        <a:moveTo>
                          <a:pt x="419386" y="104847"/>
                        </a:moveTo>
                        <a:cubicBezTo>
                          <a:pt x="407629" y="158245"/>
                          <a:pt x="379964" y="202299"/>
                          <a:pt x="314539" y="209694"/>
                        </a:cubicBezTo>
                        <a:cubicBezTo>
                          <a:pt x="279315" y="213211"/>
                          <a:pt x="264281" y="192090"/>
                          <a:pt x="262116" y="157271"/>
                        </a:cubicBezTo>
                        <a:cubicBezTo>
                          <a:pt x="267710" y="127209"/>
                          <a:pt x="284539" y="108770"/>
                          <a:pt x="314539" y="104848"/>
                        </a:cubicBezTo>
                        <a:cubicBezTo>
                          <a:pt x="348804" y="100168"/>
                          <a:pt x="377420" y="116673"/>
                          <a:pt x="419386" y="104847"/>
                        </a:cubicBezTo>
                        <a:close/>
                        <a:moveTo>
                          <a:pt x="209693" y="1572698"/>
                        </a:moveTo>
                        <a:cubicBezTo>
                          <a:pt x="211870" y="1636352"/>
                          <a:pt x="176029" y="1680178"/>
                          <a:pt x="104846" y="1677545"/>
                        </a:cubicBezTo>
                        <a:cubicBezTo>
                          <a:pt x="42424" y="1680462"/>
                          <a:pt x="-9478" y="1616418"/>
                          <a:pt x="-1" y="1572698"/>
                        </a:cubicBezTo>
                        <a:cubicBezTo>
                          <a:pt x="-12749" y="1516321"/>
                          <a:pt x="58538" y="1480032"/>
                          <a:pt x="104846" y="1467851"/>
                        </a:cubicBezTo>
                        <a:cubicBezTo>
                          <a:pt x="132631" y="1474161"/>
                          <a:pt x="157933" y="1493030"/>
                          <a:pt x="157269" y="1520274"/>
                        </a:cubicBezTo>
                        <a:cubicBezTo>
                          <a:pt x="158928" y="1549998"/>
                          <a:pt x="139577" y="1578346"/>
                          <a:pt x="104846" y="1572697"/>
                        </a:cubicBezTo>
                        <a:cubicBezTo>
                          <a:pt x="134202" y="1570781"/>
                          <a:pt x="178420" y="1575194"/>
                          <a:pt x="209693" y="1572698"/>
                        </a:cubicBezTo>
                        <a:close/>
                      </a:path>
                      <a:path w="1793758" h="1677545" fill="none" extrusionOk="0">
                        <a:moveTo>
                          <a:pt x="209693" y="1467852"/>
                        </a:moveTo>
                        <a:cubicBezTo>
                          <a:pt x="185197" y="1330286"/>
                          <a:pt x="245593" y="1177113"/>
                          <a:pt x="209693" y="1054407"/>
                        </a:cubicBezTo>
                        <a:cubicBezTo>
                          <a:pt x="173793" y="931702"/>
                          <a:pt x="225097" y="696151"/>
                          <a:pt x="209693" y="600072"/>
                        </a:cubicBezTo>
                        <a:cubicBezTo>
                          <a:pt x="194289" y="503994"/>
                          <a:pt x="242232" y="221758"/>
                          <a:pt x="209693" y="104847"/>
                        </a:cubicBezTo>
                        <a:cubicBezTo>
                          <a:pt x="220514" y="51635"/>
                          <a:pt x="265000" y="5401"/>
                          <a:pt x="314540" y="0"/>
                        </a:cubicBezTo>
                        <a:cubicBezTo>
                          <a:pt x="521712" y="-31724"/>
                          <a:pt x="664005" y="43800"/>
                          <a:pt x="786407" y="0"/>
                        </a:cubicBezTo>
                        <a:cubicBezTo>
                          <a:pt x="908809" y="-43800"/>
                          <a:pt x="1149695" y="49079"/>
                          <a:pt x="1258275" y="0"/>
                        </a:cubicBezTo>
                        <a:cubicBezTo>
                          <a:pt x="1366855" y="-49079"/>
                          <a:pt x="1548157" y="43118"/>
                          <a:pt x="1688911" y="0"/>
                        </a:cubicBezTo>
                        <a:cubicBezTo>
                          <a:pt x="1750680" y="-4580"/>
                          <a:pt x="1793666" y="53133"/>
                          <a:pt x="1793758" y="104847"/>
                        </a:cubicBezTo>
                        <a:cubicBezTo>
                          <a:pt x="1787768" y="159017"/>
                          <a:pt x="1748025" y="205208"/>
                          <a:pt x="1688911" y="209694"/>
                        </a:cubicBezTo>
                        <a:cubicBezTo>
                          <a:pt x="1637500" y="210166"/>
                          <a:pt x="1633327" y="205315"/>
                          <a:pt x="1584065" y="209693"/>
                        </a:cubicBezTo>
                        <a:cubicBezTo>
                          <a:pt x="1611693" y="350645"/>
                          <a:pt x="1557491" y="521352"/>
                          <a:pt x="1584065" y="650398"/>
                        </a:cubicBezTo>
                        <a:cubicBezTo>
                          <a:pt x="1610639" y="779445"/>
                          <a:pt x="1558640" y="933639"/>
                          <a:pt x="1584065" y="1091103"/>
                        </a:cubicBezTo>
                        <a:cubicBezTo>
                          <a:pt x="1609490" y="1248568"/>
                          <a:pt x="1574830" y="1361760"/>
                          <a:pt x="1584065" y="1572698"/>
                        </a:cubicBezTo>
                        <a:cubicBezTo>
                          <a:pt x="1588580" y="1646793"/>
                          <a:pt x="1547822" y="1667276"/>
                          <a:pt x="1479218" y="1677545"/>
                        </a:cubicBezTo>
                        <a:cubicBezTo>
                          <a:pt x="1349898" y="1700840"/>
                          <a:pt x="1214890" y="1649235"/>
                          <a:pt x="1034838" y="1677545"/>
                        </a:cubicBezTo>
                        <a:cubicBezTo>
                          <a:pt x="854786" y="1705855"/>
                          <a:pt x="672646" y="1628772"/>
                          <a:pt x="576714" y="1677545"/>
                        </a:cubicBezTo>
                        <a:cubicBezTo>
                          <a:pt x="480782" y="1726318"/>
                          <a:pt x="252273" y="1656535"/>
                          <a:pt x="104847" y="1677545"/>
                        </a:cubicBezTo>
                        <a:cubicBezTo>
                          <a:pt x="50725" y="1687960"/>
                          <a:pt x="12655" y="1624366"/>
                          <a:pt x="0" y="1572698"/>
                        </a:cubicBezTo>
                        <a:cubicBezTo>
                          <a:pt x="-1530" y="1531713"/>
                          <a:pt x="52002" y="1475017"/>
                          <a:pt x="104847" y="1467851"/>
                        </a:cubicBezTo>
                        <a:cubicBezTo>
                          <a:pt x="131599" y="1459142"/>
                          <a:pt x="181998" y="1476141"/>
                          <a:pt x="209693" y="1467852"/>
                        </a:cubicBezTo>
                        <a:close/>
                        <a:moveTo>
                          <a:pt x="314540" y="0"/>
                        </a:moveTo>
                        <a:cubicBezTo>
                          <a:pt x="361576" y="-5993"/>
                          <a:pt x="420094" y="29617"/>
                          <a:pt x="419387" y="104847"/>
                        </a:cubicBezTo>
                        <a:cubicBezTo>
                          <a:pt x="420916" y="178686"/>
                          <a:pt x="374233" y="210767"/>
                          <a:pt x="314540" y="209694"/>
                        </a:cubicBezTo>
                        <a:cubicBezTo>
                          <a:pt x="285609" y="201996"/>
                          <a:pt x="261860" y="180131"/>
                          <a:pt x="262117" y="157271"/>
                        </a:cubicBezTo>
                        <a:cubicBezTo>
                          <a:pt x="267402" y="134326"/>
                          <a:pt x="281465" y="98254"/>
                          <a:pt x="314540" y="104848"/>
                        </a:cubicBezTo>
                        <a:cubicBezTo>
                          <a:pt x="363647" y="104315"/>
                          <a:pt x="396479" y="107379"/>
                          <a:pt x="419386" y="104847"/>
                        </a:cubicBezTo>
                        <a:moveTo>
                          <a:pt x="1584065" y="209693"/>
                        </a:moveTo>
                        <a:cubicBezTo>
                          <a:pt x="1396941" y="238648"/>
                          <a:pt x="1264445" y="194665"/>
                          <a:pt x="1173585" y="209693"/>
                        </a:cubicBezTo>
                        <a:cubicBezTo>
                          <a:pt x="1082725" y="224721"/>
                          <a:pt x="905493" y="198057"/>
                          <a:pt x="775801" y="209693"/>
                        </a:cubicBezTo>
                        <a:cubicBezTo>
                          <a:pt x="646109" y="221329"/>
                          <a:pt x="459632" y="166237"/>
                          <a:pt x="314540" y="209693"/>
                        </a:cubicBezTo>
                        <a:moveTo>
                          <a:pt x="104847" y="1467852"/>
                        </a:moveTo>
                        <a:cubicBezTo>
                          <a:pt x="132786" y="1465091"/>
                          <a:pt x="154087" y="1483243"/>
                          <a:pt x="157270" y="1520275"/>
                        </a:cubicBezTo>
                        <a:cubicBezTo>
                          <a:pt x="153297" y="1545480"/>
                          <a:pt x="128229" y="1568734"/>
                          <a:pt x="104847" y="1572698"/>
                        </a:cubicBezTo>
                        <a:cubicBezTo>
                          <a:pt x="146895" y="1571973"/>
                          <a:pt x="163629" y="1575058"/>
                          <a:pt x="209693" y="1572698"/>
                        </a:cubicBezTo>
                        <a:moveTo>
                          <a:pt x="104847" y="1677545"/>
                        </a:moveTo>
                        <a:cubicBezTo>
                          <a:pt x="151404" y="1675818"/>
                          <a:pt x="209791" y="1628323"/>
                          <a:pt x="209694" y="1572698"/>
                        </a:cubicBezTo>
                        <a:cubicBezTo>
                          <a:pt x="203532" y="1542834"/>
                          <a:pt x="201571" y="1507042"/>
                          <a:pt x="209693" y="1467852"/>
                        </a:cubicBezTo>
                      </a:path>
                      <a:path w="1793758" h="1677545" fill="none" stroke="0" extrusionOk="0">
                        <a:moveTo>
                          <a:pt x="209693" y="1467852"/>
                        </a:moveTo>
                        <a:cubicBezTo>
                          <a:pt x="186673" y="1263537"/>
                          <a:pt x="223148" y="1161711"/>
                          <a:pt x="209693" y="1013517"/>
                        </a:cubicBezTo>
                        <a:cubicBezTo>
                          <a:pt x="196238" y="865323"/>
                          <a:pt x="215439" y="716500"/>
                          <a:pt x="209693" y="572812"/>
                        </a:cubicBezTo>
                        <a:cubicBezTo>
                          <a:pt x="203947" y="429125"/>
                          <a:pt x="264195" y="291476"/>
                          <a:pt x="209693" y="104847"/>
                        </a:cubicBezTo>
                        <a:cubicBezTo>
                          <a:pt x="204599" y="62845"/>
                          <a:pt x="259754" y="1070"/>
                          <a:pt x="314540" y="0"/>
                        </a:cubicBezTo>
                        <a:cubicBezTo>
                          <a:pt x="481716" y="-52567"/>
                          <a:pt x="688615" y="42270"/>
                          <a:pt x="800151" y="0"/>
                        </a:cubicBezTo>
                        <a:cubicBezTo>
                          <a:pt x="911687" y="-42270"/>
                          <a:pt x="1095554" y="3535"/>
                          <a:pt x="1272018" y="0"/>
                        </a:cubicBezTo>
                        <a:cubicBezTo>
                          <a:pt x="1448482" y="-3535"/>
                          <a:pt x="1530362" y="20479"/>
                          <a:pt x="1688911" y="0"/>
                        </a:cubicBezTo>
                        <a:cubicBezTo>
                          <a:pt x="1744691" y="10558"/>
                          <a:pt x="1782365" y="34734"/>
                          <a:pt x="1793758" y="104847"/>
                        </a:cubicBezTo>
                        <a:cubicBezTo>
                          <a:pt x="1807228" y="173598"/>
                          <a:pt x="1731704" y="213919"/>
                          <a:pt x="1688911" y="209694"/>
                        </a:cubicBezTo>
                        <a:cubicBezTo>
                          <a:pt x="1645824" y="214879"/>
                          <a:pt x="1626765" y="208168"/>
                          <a:pt x="1584065" y="209693"/>
                        </a:cubicBezTo>
                        <a:cubicBezTo>
                          <a:pt x="1593699" y="298872"/>
                          <a:pt x="1534676" y="477164"/>
                          <a:pt x="1584065" y="623138"/>
                        </a:cubicBezTo>
                        <a:cubicBezTo>
                          <a:pt x="1633454" y="769113"/>
                          <a:pt x="1559261" y="921711"/>
                          <a:pt x="1584065" y="1091103"/>
                        </a:cubicBezTo>
                        <a:cubicBezTo>
                          <a:pt x="1608869" y="1260496"/>
                          <a:pt x="1572708" y="1474167"/>
                          <a:pt x="1584065" y="1572698"/>
                        </a:cubicBezTo>
                        <a:cubicBezTo>
                          <a:pt x="1581077" y="1627123"/>
                          <a:pt x="1537647" y="1670906"/>
                          <a:pt x="1479218" y="1677545"/>
                        </a:cubicBezTo>
                        <a:cubicBezTo>
                          <a:pt x="1272740" y="1711016"/>
                          <a:pt x="1152904" y="1640752"/>
                          <a:pt x="1034838" y="1677545"/>
                        </a:cubicBezTo>
                        <a:cubicBezTo>
                          <a:pt x="916772" y="1714338"/>
                          <a:pt x="797566" y="1645396"/>
                          <a:pt x="562971" y="1677545"/>
                        </a:cubicBezTo>
                        <a:cubicBezTo>
                          <a:pt x="328376" y="1709694"/>
                          <a:pt x="210324" y="1648990"/>
                          <a:pt x="104847" y="1677545"/>
                        </a:cubicBezTo>
                        <a:cubicBezTo>
                          <a:pt x="41621" y="1679337"/>
                          <a:pt x="-8172" y="1628875"/>
                          <a:pt x="0" y="1572698"/>
                        </a:cubicBezTo>
                        <a:cubicBezTo>
                          <a:pt x="4351" y="1515663"/>
                          <a:pt x="40829" y="1468626"/>
                          <a:pt x="104847" y="1467851"/>
                        </a:cubicBezTo>
                        <a:cubicBezTo>
                          <a:pt x="145606" y="1465295"/>
                          <a:pt x="169825" y="1468516"/>
                          <a:pt x="209693" y="1467852"/>
                        </a:cubicBezTo>
                        <a:close/>
                        <a:moveTo>
                          <a:pt x="314540" y="0"/>
                        </a:moveTo>
                        <a:cubicBezTo>
                          <a:pt x="385669" y="813"/>
                          <a:pt x="418907" y="40998"/>
                          <a:pt x="419387" y="104847"/>
                        </a:cubicBezTo>
                        <a:cubicBezTo>
                          <a:pt x="409435" y="163845"/>
                          <a:pt x="377666" y="216057"/>
                          <a:pt x="314540" y="209694"/>
                        </a:cubicBezTo>
                        <a:cubicBezTo>
                          <a:pt x="284440" y="212492"/>
                          <a:pt x="270275" y="183358"/>
                          <a:pt x="262117" y="157271"/>
                        </a:cubicBezTo>
                        <a:cubicBezTo>
                          <a:pt x="265360" y="120539"/>
                          <a:pt x="291055" y="107261"/>
                          <a:pt x="314540" y="104848"/>
                        </a:cubicBezTo>
                        <a:cubicBezTo>
                          <a:pt x="365927" y="94346"/>
                          <a:pt x="384857" y="107233"/>
                          <a:pt x="419386" y="104847"/>
                        </a:cubicBezTo>
                        <a:moveTo>
                          <a:pt x="1584065" y="209693"/>
                        </a:moveTo>
                        <a:cubicBezTo>
                          <a:pt x="1467529" y="233812"/>
                          <a:pt x="1300757" y="186809"/>
                          <a:pt x="1173585" y="209693"/>
                        </a:cubicBezTo>
                        <a:cubicBezTo>
                          <a:pt x="1046413" y="232577"/>
                          <a:pt x="933077" y="208805"/>
                          <a:pt x="763106" y="209693"/>
                        </a:cubicBezTo>
                        <a:cubicBezTo>
                          <a:pt x="593135" y="210581"/>
                          <a:pt x="426227" y="186439"/>
                          <a:pt x="314540" y="209693"/>
                        </a:cubicBezTo>
                        <a:moveTo>
                          <a:pt x="104847" y="1467852"/>
                        </a:moveTo>
                        <a:cubicBezTo>
                          <a:pt x="136756" y="1473791"/>
                          <a:pt x="160639" y="1491250"/>
                          <a:pt x="157270" y="1520275"/>
                        </a:cubicBezTo>
                        <a:cubicBezTo>
                          <a:pt x="157977" y="1548502"/>
                          <a:pt x="137079" y="1565020"/>
                          <a:pt x="104847" y="1572698"/>
                        </a:cubicBezTo>
                        <a:cubicBezTo>
                          <a:pt x="139029" y="1564707"/>
                          <a:pt x="164633" y="1580870"/>
                          <a:pt x="209693" y="1572698"/>
                        </a:cubicBezTo>
                        <a:moveTo>
                          <a:pt x="104847" y="1677545"/>
                        </a:moveTo>
                        <a:cubicBezTo>
                          <a:pt x="152448" y="1686352"/>
                          <a:pt x="223581" y="1631381"/>
                          <a:pt x="209694" y="1572698"/>
                        </a:cubicBezTo>
                        <a:cubicBezTo>
                          <a:pt x="209333" y="1539565"/>
                          <a:pt x="208717" y="1500966"/>
                          <a:pt x="209693" y="146785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1">
                <a:alpha val="2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664">
              <a:spcAft>
                <a:spcPts val="600"/>
              </a:spcAft>
            </a:pPr>
            <a:endParaRPr lang="hr-HR" sz="810" kern="1200" dirty="0">
              <a:solidFill>
                <a:schemeClr val="accent5">
                  <a:lumMod val="75000"/>
                </a:schemeClr>
              </a:solidFill>
              <a:latin typeface="Baguet Script" panose="00000500000000000000" pitchFamily="2" charset="-18"/>
              <a:ea typeface="+mn-ea"/>
              <a:cs typeface="+mn-cs"/>
            </a:endParaRPr>
          </a:p>
          <a:p>
            <a:pPr algn="ctr" defTabSz="740664">
              <a:spcAft>
                <a:spcPts val="600"/>
              </a:spcAft>
            </a:pPr>
            <a:r>
              <a:rPr lang="it-IT" sz="648" kern="1200" dirty="0">
                <a:solidFill>
                  <a:schemeClr val="accent5">
                    <a:lumMod val="75000"/>
                  </a:schemeClr>
                </a:solidFill>
                <a:latin typeface="Baguet Script" panose="00000500000000000000" pitchFamily="2" charset="-18"/>
                <a:ea typeface="+mn-ea"/>
                <a:cs typeface="+mn-cs"/>
              </a:rPr>
              <a:t>Nell’Amore risiede la solidarietà e la pace, </a:t>
            </a:r>
            <a:endParaRPr lang="hr-HR" sz="648" kern="1200" dirty="0">
              <a:solidFill>
                <a:schemeClr val="accent5">
                  <a:lumMod val="75000"/>
                </a:schemeClr>
              </a:solidFill>
              <a:latin typeface="Baguet Script" panose="00000500000000000000" pitchFamily="2" charset="-18"/>
              <a:ea typeface="+mn-ea"/>
              <a:cs typeface="+mn-cs"/>
            </a:endParaRPr>
          </a:p>
          <a:p>
            <a:pPr algn="ctr" defTabSz="740664">
              <a:spcAft>
                <a:spcPts val="600"/>
              </a:spcAft>
            </a:pPr>
            <a:r>
              <a:rPr lang="it-IT" sz="648" kern="1200" dirty="0">
                <a:solidFill>
                  <a:schemeClr val="accent5">
                    <a:lumMod val="75000"/>
                  </a:schemeClr>
                </a:solidFill>
                <a:latin typeface="Baguet Script" panose="00000500000000000000" pitchFamily="2" charset="-18"/>
                <a:ea typeface="+mn-ea"/>
                <a:cs typeface="+mn-cs"/>
              </a:rPr>
              <a:t>l’unità della famiglia e dell’intera umanità.</a:t>
            </a:r>
            <a:endParaRPr lang="hr-HR" sz="648" dirty="0">
              <a:solidFill>
                <a:schemeClr val="accent5">
                  <a:lumMod val="75000"/>
                </a:schemeClr>
              </a:solidFill>
              <a:latin typeface="Baguet Script" panose="00000500000000000000" pitchFamily="2" charset="-18"/>
            </a:endParaRPr>
          </a:p>
          <a:p>
            <a:pPr algn="ctr" defTabSz="740664">
              <a:spcAft>
                <a:spcPts val="600"/>
              </a:spcAft>
            </a:pPr>
            <a:r>
              <a:rPr lang="hr-HR" sz="648" kern="1200" dirty="0">
                <a:solidFill>
                  <a:schemeClr val="accent5">
                    <a:lumMod val="75000"/>
                  </a:schemeClr>
                </a:solidFill>
                <a:latin typeface="Baguet Script" panose="00000500000000000000" pitchFamily="2" charset="-18"/>
                <a:ea typeface="+mn-ea"/>
                <a:cs typeface="+mn-cs"/>
              </a:rPr>
              <a:t>***</a:t>
            </a:r>
          </a:p>
          <a:p>
            <a:pPr algn="ctr" defTabSz="740664">
              <a:spcAft>
                <a:spcPts val="600"/>
              </a:spcAft>
            </a:pPr>
            <a:r>
              <a:rPr lang="hr-HR" sz="1458" kern="1200" dirty="0">
                <a:solidFill>
                  <a:schemeClr val="accent5">
                    <a:lumMod val="75000"/>
                  </a:schemeClr>
                </a:solidFill>
                <a:latin typeface="Baguet Script" panose="00000500000000000000" pitchFamily="2" charset="-18"/>
                <a:ea typeface="+mn-ea"/>
                <a:cs typeface="+mn-cs"/>
              </a:rPr>
              <a:t>          </a:t>
            </a:r>
            <a:r>
              <a:rPr lang="hr-HR" sz="1134" kern="1200" dirty="0" err="1">
                <a:solidFill>
                  <a:schemeClr val="accent5">
                    <a:lumMod val="75000"/>
                  </a:schemeClr>
                </a:solidFill>
                <a:latin typeface="Baguet Script" panose="00000500000000000000" pitchFamily="2" charset="-18"/>
                <a:ea typeface="+mn-ea"/>
                <a:cs typeface="+mn-cs"/>
              </a:rPr>
              <a:t>tuo</a:t>
            </a:r>
            <a:r>
              <a:rPr lang="hr-HR" sz="1134" kern="1200" dirty="0">
                <a:solidFill>
                  <a:schemeClr val="accent5">
                    <a:lumMod val="75000"/>
                  </a:schemeClr>
                </a:solidFill>
                <a:latin typeface="Baguet Script" panose="00000500000000000000" pitchFamily="2" charset="-18"/>
                <a:ea typeface="+mn-ea"/>
                <a:cs typeface="+mn-cs"/>
              </a:rPr>
              <a:t> Valentino</a:t>
            </a:r>
            <a:endParaRPr lang="hr-HR" sz="1400" dirty="0">
              <a:solidFill>
                <a:schemeClr val="accent5">
                  <a:lumMod val="75000"/>
                </a:schemeClr>
              </a:solidFill>
              <a:latin typeface="Baguet Script" panose="00000500000000000000" pitchFamily="2" charset="-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A3001-A04D-D092-2C0D-3ADC2A98B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153" y="2380130"/>
            <a:ext cx="944790" cy="9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6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60488-03B9-EDC5-4D8D-804919EF0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302" r="12971" b="2"/>
          <a:stretch/>
        </p:blipFill>
        <p:spPr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F2AA3-9266-1070-D096-8932A691F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12665"/>
          <a:stretch/>
        </p:blipFill>
        <p:spPr>
          <a:xfrm>
            <a:off x="3128295" y="2760832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FE986F-2EED-E3A4-7AAA-A97ECA23EB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7842" r="20338" b="-4"/>
          <a:stretch/>
        </p:blipFill>
        <p:spPr>
          <a:xfrm>
            <a:off x="8061038" y="2706165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glow rad="1905000">
              <a:schemeClr val="accent1">
                <a:alpha val="40000"/>
              </a:schemeClr>
            </a:glow>
            <a:softEdge rad="0"/>
          </a:effectLst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343759-7A9A-6203-1EB8-7DD16A1D94AB}"/>
              </a:ext>
            </a:extLst>
          </p:cNvPr>
          <p:cNvSpPr txBox="1"/>
          <p:nvPr/>
        </p:nvSpPr>
        <p:spPr>
          <a:xfrm>
            <a:off x="4532076" y="253789"/>
            <a:ext cx="433346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 papa G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lasio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nel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496 a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instituire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la festa di San Valentino come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omaggio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cristiano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all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amore.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coppie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innamorate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di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tutto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il mondo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scambiano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auguri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regali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il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14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febbraio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ogni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anno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come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ommagio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al loro amore.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A9AD9-9D3A-40A8-36B3-3BB2858B5598}"/>
              </a:ext>
            </a:extLst>
          </p:cNvPr>
          <p:cNvSpPr txBox="1"/>
          <p:nvPr/>
        </p:nvSpPr>
        <p:spPr>
          <a:xfrm>
            <a:off x="7751194" y="1674523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789A57-710C-E348-0E51-EE011DACF25B}"/>
              </a:ext>
            </a:extLst>
          </p:cNvPr>
          <p:cNvSpPr txBox="1"/>
          <p:nvPr/>
        </p:nvSpPr>
        <p:spPr>
          <a:xfrm>
            <a:off x="1116206" y="3678775"/>
            <a:ext cx="161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Papa </a:t>
            </a:r>
            <a:r>
              <a:rPr lang="hr-HR" sz="1400" dirty="0" err="1"/>
              <a:t>Gelasio</a:t>
            </a:r>
            <a:r>
              <a:rPr lang="hr-HR" sz="1400" dirty="0"/>
              <a:t> I </a:t>
            </a:r>
          </a:p>
          <a:p>
            <a:pPr algn="ctr"/>
            <a:r>
              <a:rPr lang="hr-HR" sz="1400" dirty="0"/>
              <a:t>? – 496.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A66554-29F2-3492-9791-C1409B1B3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309">
            <a:off x="3751787" y="3215925"/>
            <a:ext cx="2240946" cy="2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ainting of a person holding a staff&#10;&#10;Description automatically generated">
            <a:extLst>
              <a:ext uri="{FF2B5EF4-FFF2-40B4-BE49-F238E27FC236}">
                <a16:creationId xmlns:a16="http://schemas.microsoft.com/office/drawing/2014/main" id="{9AF9837B-E7A0-10AD-6AE1-B1D19D079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" r="14055" b="2"/>
          <a:stretch/>
        </p:blipFill>
        <p:spPr>
          <a:xfrm>
            <a:off x="0" y="0"/>
            <a:ext cx="7572605" cy="6857990"/>
          </a:xfrm>
          <a:prstGeom prst="rect">
            <a:avLst/>
          </a:prstGeom>
          <a:ln>
            <a:noFill/>
          </a:ln>
          <a:effectLst>
            <a:glow rad="19050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342900"/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EA9AD9-9D3A-40A8-36B3-3BB2858B5598}"/>
              </a:ext>
            </a:extLst>
          </p:cNvPr>
          <p:cNvSpPr txBox="1"/>
          <p:nvPr/>
        </p:nvSpPr>
        <p:spPr>
          <a:xfrm>
            <a:off x="7751194" y="1674523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37BDB7-3766-2F37-24B9-8215AA4BBCA7}"/>
              </a:ext>
            </a:extLst>
          </p:cNvPr>
          <p:cNvSpPr txBox="1"/>
          <p:nvPr/>
        </p:nvSpPr>
        <p:spPr>
          <a:xfrm>
            <a:off x="8290110" y="2480546"/>
            <a:ext cx="2659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Grazie</a:t>
            </a:r>
            <a:r>
              <a:rPr lang="hr-H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 </a:t>
            </a:r>
            <a:r>
              <a:rPr lang="hr-H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l'attenzione</a:t>
            </a:r>
            <a:r>
              <a:rPr lang="hr-H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  <a:br>
              <a:rPr lang="hr-H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hr-HR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D02F2-ABBE-A0C4-252A-D96728F25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269" y="3854800"/>
            <a:ext cx="100592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65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176</Words>
  <Application>Microsoft Office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Baguet Script</vt:lpstr>
      <vt:lpstr>Calibri</vt:lpstr>
      <vt:lpstr>Calibri Light</vt:lpstr>
      <vt:lpstr>Euphemia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Grabar</dc:creator>
  <cp:lastModifiedBy>Leonard Grabar</cp:lastModifiedBy>
  <cp:revision>18</cp:revision>
  <dcterms:created xsi:type="dcterms:W3CDTF">2023-11-16T17:15:43Z</dcterms:created>
  <dcterms:modified xsi:type="dcterms:W3CDTF">2023-11-19T16:12:51Z</dcterms:modified>
</cp:coreProperties>
</file>