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717853-D960-1E6A-9A6F-3D888B1FB63B}" v="2" dt="2024-02-25T16:48:27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ko Lazić" userId="S::darko.lazic@skole.hr::8623dfcd-163f-4310-a580-d2f576cd9312" providerId="AD" clId="Web-{B842A0ED-ABD4-47D0-994B-9FF6ABA10F8D}"/>
    <pc:docChg chg="addSld">
      <pc:chgData name="Darko Lazić" userId="S::darko.lazic@skole.hr::8623dfcd-163f-4310-a580-d2f576cd9312" providerId="AD" clId="Web-{B842A0ED-ABD4-47D0-994B-9FF6ABA10F8D}" dt="2024-02-12T16:25:31.312" v="5"/>
      <pc:docMkLst>
        <pc:docMk/>
      </pc:docMkLst>
      <pc:sldChg chg="new">
        <pc:chgData name="Darko Lazić" userId="S::darko.lazic@skole.hr::8623dfcd-163f-4310-a580-d2f576cd9312" providerId="AD" clId="Web-{B842A0ED-ABD4-47D0-994B-9FF6ABA10F8D}" dt="2024-02-12T16:25:14.342" v="0"/>
        <pc:sldMkLst>
          <pc:docMk/>
          <pc:sldMk cId="4131527092" sldId="257"/>
        </pc:sldMkLst>
      </pc:sldChg>
      <pc:sldChg chg="new">
        <pc:chgData name="Darko Lazić" userId="S::darko.lazic@skole.hr::8623dfcd-163f-4310-a580-d2f576cd9312" providerId="AD" clId="Web-{B842A0ED-ABD4-47D0-994B-9FF6ABA10F8D}" dt="2024-02-12T16:25:17.077" v="1"/>
        <pc:sldMkLst>
          <pc:docMk/>
          <pc:sldMk cId="2780577452" sldId="258"/>
        </pc:sldMkLst>
      </pc:sldChg>
      <pc:sldChg chg="new">
        <pc:chgData name="Darko Lazić" userId="S::darko.lazic@skole.hr::8623dfcd-163f-4310-a580-d2f576cd9312" providerId="AD" clId="Web-{B842A0ED-ABD4-47D0-994B-9FF6ABA10F8D}" dt="2024-02-12T16:25:19.968" v="2"/>
        <pc:sldMkLst>
          <pc:docMk/>
          <pc:sldMk cId="1363392143" sldId="259"/>
        </pc:sldMkLst>
      </pc:sldChg>
      <pc:sldChg chg="new">
        <pc:chgData name="Darko Lazić" userId="S::darko.lazic@skole.hr::8623dfcd-163f-4310-a580-d2f576cd9312" providerId="AD" clId="Web-{B842A0ED-ABD4-47D0-994B-9FF6ABA10F8D}" dt="2024-02-12T16:25:24.108" v="3"/>
        <pc:sldMkLst>
          <pc:docMk/>
          <pc:sldMk cId="2383320850" sldId="260"/>
        </pc:sldMkLst>
      </pc:sldChg>
      <pc:sldChg chg="new">
        <pc:chgData name="Darko Lazić" userId="S::darko.lazic@skole.hr::8623dfcd-163f-4310-a580-d2f576cd9312" providerId="AD" clId="Web-{B842A0ED-ABD4-47D0-994B-9FF6ABA10F8D}" dt="2024-02-12T16:25:27.515" v="4"/>
        <pc:sldMkLst>
          <pc:docMk/>
          <pc:sldMk cId="3168337962" sldId="261"/>
        </pc:sldMkLst>
      </pc:sldChg>
      <pc:sldChg chg="new">
        <pc:chgData name="Darko Lazić" userId="S::darko.lazic@skole.hr::8623dfcd-163f-4310-a580-d2f576cd9312" providerId="AD" clId="Web-{B842A0ED-ABD4-47D0-994B-9FF6ABA10F8D}" dt="2024-02-12T16:25:31.312" v="5"/>
        <pc:sldMkLst>
          <pc:docMk/>
          <pc:sldMk cId="3592727219" sldId="262"/>
        </pc:sldMkLst>
      </pc:sldChg>
    </pc:docChg>
  </pc:docChgLst>
  <pc:docChgLst>
    <pc:chgData name="Darko Lazić" userId="S::darko.lazic@skole.hr::8623dfcd-163f-4310-a580-d2f576cd9312" providerId="AD" clId="Web-{35D2A231-11E0-9B9F-B328-49DDEDF6AE81}"/>
    <pc:docChg chg="delSld modSld sldOrd">
      <pc:chgData name="Darko Lazić" userId="S::darko.lazic@skole.hr::8623dfcd-163f-4310-a580-d2f576cd9312" providerId="AD" clId="Web-{35D2A231-11E0-9B9F-B328-49DDEDF6AE81}" dt="2024-02-15T19:59:33.562" v="490"/>
      <pc:docMkLst>
        <pc:docMk/>
      </pc:docMkLst>
      <pc:sldChg chg="addSp delSp modSp mod setBg">
        <pc:chgData name="Darko Lazić" userId="S::darko.lazic@skole.hr::8623dfcd-163f-4310-a580-d2f576cd9312" providerId="AD" clId="Web-{35D2A231-11E0-9B9F-B328-49DDEDF6AE81}" dt="2024-02-15T19:59:18.608" v="487"/>
        <pc:sldMkLst>
          <pc:docMk/>
          <pc:sldMk cId="109857222" sldId="256"/>
        </pc:sldMkLst>
        <pc:spChg chg="mod">
          <ac:chgData name="Darko Lazić" userId="S::darko.lazic@skole.hr::8623dfcd-163f-4310-a580-d2f576cd9312" providerId="AD" clId="Web-{35D2A231-11E0-9B9F-B328-49DDEDF6AE81}" dt="2024-02-15T19:59:18.608" v="48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arko Lazić" userId="S::darko.lazic@skole.hr::8623dfcd-163f-4310-a580-d2f576cd9312" providerId="AD" clId="Web-{35D2A231-11E0-9B9F-B328-49DDEDF6AE81}" dt="2024-02-15T19:59:18.608" v="486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9" creationId="{736CAB1F-557E-4FA4-81CC-DC491EF83443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11" creationId="{AA065953-3D69-4CD4-80C3-DF10DEB4C761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13" creationId="{2AB36DB5-F10D-4EDB-87E2-ECB9301FFC62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15" creationId="{446F195D-95DC-419E-BBC1-E2B601A6067B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17" creationId="{55550980-2AB6-4DE5-86DD-064ADF160E40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19" creationId="{EDF4B167-8E82-4458-AE55-88B683EBF69B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21" creationId="{55993D72-5628-4E5E-BB9F-96066414EEFD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6"/>
          <ac:spMkLst>
            <pc:docMk/>
            <pc:sldMk cId="109857222" sldId="256"/>
            <ac:spMk id="26" creationId="{FB5B0058-AF13-4859-B429-4EDDE2A26F7F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18.608" v="486"/>
          <ac:spMkLst>
            <pc:docMk/>
            <pc:sldMk cId="109857222" sldId="256"/>
            <ac:spMk id="30" creationId="{0FB8E6CF-61A1-4A48-ADE0-5AE823AF1A8A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2" creationId="{446F195D-95DC-419E-BBC1-E2B601A6067B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3" creationId="{736CAB1F-557E-4FA4-81CC-DC491EF83443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4" creationId="{55550980-2AB6-4DE5-86DD-064ADF160E40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5" creationId="{AA065953-3D69-4CD4-80C3-DF10DEB4C761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6" creationId="{EDF4B167-8E82-4458-AE55-88B683EBF69B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7" creationId="{2AB36DB5-F10D-4EDB-87E2-ECB9301FFC62}"/>
          </ac:spMkLst>
        </pc:spChg>
        <pc:spChg chg="add">
          <ac:chgData name="Darko Lazić" userId="S::darko.lazic@skole.hr::8623dfcd-163f-4310-a580-d2f576cd9312" providerId="AD" clId="Web-{35D2A231-11E0-9B9F-B328-49DDEDF6AE81}" dt="2024-02-15T19:59:18.608" v="487"/>
          <ac:spMkLst>
            <pc:docMk/>
            <pc:sldMk cId="109857222" sldId="256"/>
            <ac:spMk id="38" creationId="{55993D72-5628-4E5E-BB9F-96066414EEFD}"/>
          </ac:spMkLst>
        </pc:spChg>
        <pc:picChg chg="add mod">
          <ac:chgData name="Darko Lazić" userId="S::darko.lazic@skole.hr::8623dfcd-163f-4310-a580-d2f576cd9312" providerId="AD" clId="Web-{35D2A231-11E0-9B9F-B328-49DDEDF6AE81}" dt="2024-02-15T19:59:18.608" v="486"/>
          <ac:picMkLst>
            <pc:docMk/>
            <pc:sldMk cId="109857222" sldId="256"/>
            <ac:picMk id="4" creationId="{54E99564-7D45-A6A8-EE59-EDB744E2DC4C}"/>
          </ac:picMkLst>
        </pc:picChg>
        <pc:cxnChg chg="add del">
          <ac:chgData name="Darko Lazić" userId="S::darko.lazic@skole.hr::8623dfcd-163f-4310-a580-d2f576cd9312" providerId="AD" clId="Web-{35D2A231-11E0-9B9F-B328-49DDEDF6AE81}" dt="2024-02-15T19:59:18.608" v="486"/>
          <ac:cxnSpMkLst>
            <pc:docMk/>
            <pc:sldMk cId="109857222" sldId="256"/>
            <ac:cxnSpMk id="28" creationId="{07A9243D-8FC3-4B36-874B-55906B03F484}"/>
          </ac:cxnSpMkLst>
        </pc:cxnChg>
      </pc:sldChg>
      <pc:sldChg chg="addSp delSp modSp mod ord setBg">
        <pc:chgData name="Darko Lazić" userId="S::darko.lazic@skole.hr::8623dfcd-163f-4310-a580-d2f576cd9312" providerId="AD" clId="Web-{35D2A231-11E0-9B9F-B328-49DDEDF6AE81}" dt="2024-02-15T19:59:33.562" v="490"/>
        <pc:sldMkLst>
          <pc:docMk/>
          <pc:sldMk cId="4131527092" sldId="257"/>
        </pc:sldMkLst>
        <pc:spChg chg="mo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2" creationId="{3A9DDC26-AD09-8CED-4091-D2F321BEA893}"/>
          </ac:spMkLst>
        </pc:spChg>
        <pc:spChg chg="mo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3" creationId="{1C63078E-071F-C1FB-A0F4-8923A91C28D2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9" creationId="{736CAB1F-557E-4FA4-81CC-DC491EF83443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11" creationId="{AA065953-3D69-4CD4-80C3-DF10DEB4C761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13" creationId="{2AB36DB5-F10D-4EDB-87E2-ECB9301FFC62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15" creationId="{446F195D-95DC-419E-BBC1-E2B601A6067B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17" creationId="{55550980-2AB6-4DE5-86DD-064ADF160E40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19" creationId="{EDF4B167-8E82-4458-AE55-88B683EBF69B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21" creationId="{55993D72-5628-4E5E-BB9F-96066414EEFD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30" v="489"/>
          <ac:spMkLst>
            <pc:docMk/>
            <pc:sldMk cId="4131527092" sldId="257"/>
            <ac:spMk id="26" creationId="{8D0D6D3E-D7F9-4591-9CA9-DDF4DB1F73DA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30" v="489"/>
          <ac:spMkLst>
            <pc:docMk/>
            <pc:sldMk cId="4131527092" sldId="257"/>
            <ac:spMk id="28" creationId="{C4C9F2B0-1044-46EB-8AEB-C3BFFDE6C2CC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30" v="489"/>
          <ac:spMkLst>
            <pc:docMk/>
            <pc:sldMk cId="4131527092" sldId="257"/>
            <ac:spMk id="30" creationId="{D28B54C3-B57B-472A-B96E-1FCB67093DC2}"/>
          </ac:spMkLst>
        </pc:spChg>
        <pc:spChg chg="add del">
          <ac:chgData name="Darko Lazić" userId="S::darko.lazic@skole.hr::8623dfcd-163f-4310-a580-d2f576cd9312" providerId="AD" clId="Web-{35D2A231-11E0-9B9F-B328-49DDEDF6AE81}" dt="2024-02-15T19:59:33.530" v="489"/>
          <ac:spMkLst>
            <pc:docMk/>
            <pc:sldMk cId="4131527092" sldId="257"/>
            <ac:spMk id="32" creationId="{7DB3C429-F8DA-49B9-AF84-21996FCF78B5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34" creationId="{E8DA6235-17F2-4C9E-88C6-C5D38D8D3C03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35" creationId="{51F77B6A-7F53-4B28-B73D-C8CC899AB221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36" creationId="{B55DEF71-1741-4489-8E77-46FC5BAA66E2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38" creationId="{82347B6D-A7CC-48EB-861F-917D0D61E3EA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40" creationId="{A7A0A46D-CC9B-4E32-870A-7BC2DF940144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41" creationId="{F6E412EF-CF39-4C25-85B0-DB30B1B0A8C4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42" creationId="{9178722E-1BD0-427E-BAAE-4F206DAB5818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44" creationId="{A753B935-E3DD-466D-BFAC-68E0BE02D092}"/>
          </ac:spMkLst>
        </pc:spChg>
        <pc:spChg chg="add">
          <ac:chgData name="Darko Lazić" userId="S::darko.lazic@skole.hr::8623dfcd-163f-4310-a580-d2f576cd9312" providerId="AD" clId="Web-{35D2A231-11E0-9B9F-B328-49DDEDF6AE81}" dt="2024-02-15T19:59:33.562" v="490"/>
          <ac:spMkLst>
            <pc:docMk/>
            <pc:sldMk cId="4131527092" sldId="257"/>
            <ac:spMk id="46" creationId="{FB034F26-4148-4B59-B493-14D7A9A8BAA9}"/>
          </ac:spMkLst>
        </pc:spChg>
        <pc:grpChg chg="add">
          <ac:chgData name="Darko Lazić" userId="S::darko.lazic@skole.hr::8623dfcd-163f-4310-a580-d2f576cd9312" providerId="AD" clId="Web-{35D2A231-11E0-9B9F-B328-49DDEDF6AE81}" dt="2024-02-15T19:59:33.562" v="490"/>
          <ac:grpSpMkLst>
            <pc:docMk/>
            <pc:sldMk cId="4131527092" sldId="257"/>
            <ac:grpSpMk id="37" creationId="{2515629F-0D83-4A44-A125-CD50FC660AB4}"/>
          </ac:grpSpMkLst>
        </pc:grpChg>
        <pc:grpChg chg="add">
          <ac:chgData name="Darko Lazić" userId="S::darko.lazic@skole.hr::8623dfcd-163f-4310-a580-d2f576cd9312" providerId="AD" clId="Web-{35D2A231-11E0-9B9F-B328-49DDEDF6AE81}" dt="2024-02-15T19:59:33.562" v="490"/>
          <ac:grpSpMkLst>
            <pc:docMk/>
            <pc:sldMk cId="4131527092" sldId="257"/>
            <ac:grpSpMk id="48" creationId="{5E6BB5FD-DB7B-4BE3-BA45-1EF042115ED5}"/>
          </ac:grpSpMkLst>
        </pc:grpChg>
        <pc:picChg chg="add mod">
          <ac:chgData name="Darko Lazić" userId="S::darko.lazic@skole.hr::8623dfcd-163f-4310-a580-d2f576cd9312" providerId="AD" clId="Web-{35D2A231-11E0-9B9F-B328-49DDEDF6AE81}" dt="2024-02-15T19:59:33.562" v="490"/>
          <ac:picMkLst>
            <pc:docMk/>
            <pc:sldMk cId="4131527092" sldId="257"/>
            <ac:picMk id="4" creationId="{AA02E6E8-0C83-EE0C-345C-5806A489AE50}"/>
          </ac:picMkLst>
        </pc:picChg>
      </pc:sldChg>
      <pc:sldChg chg="addSp modSp mod setBg">
        <pc:chgData name="Darko Lazić" userId="S::darko.lazic@skole.hr::8623dfcd-163f-4310-a580-d2f576cd9312" providerId="AD" clId="Web-{35D2A231-11E0-9B9F-B328-49DDEDF6AE81}" dt="2024-02-15T19:57:48.542" v="478"/>
        <pc:sldMkLst>
          <pc:docMk/>
          <pc:sldMk cId="2780577452" sldId="258"/>
        </pc:sldMkLst>
        <pc:spChg chg="mo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2" creationId="{EDF1EBA3-CC89-F356-0628-F61C1CA1F37B}"/>
          </ac:spMkLst>
        </pc:spChg>
        <pc:spChg chg="mo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3" creationId="{00B3D64F-085C-6CBE-C451-4BC3A1F44F5B}"/>
          </ac:spMkLst>
        </pc:spChg>
        <pc:spChg chg="ad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9" creationId="{9715DAF0-AE1B-46C9-8A6B-DB2AA05AB91D}"/>
          </ac:spMkLst>
        </pc:spChg>
        <pc:spChg chg="ad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11" creationId="{5A2875D7-3769-4291-959E-9FAD764A760C}"/>
          </ac:spMkLst>
        </pc:spChg>
        <pc:spChg chg="ad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13" creationId="{AAF055B3-1F95-4ABA-BFE4-A58320A8206E}"/>
          </ac:spMkLst>
        </pc:spChg>
        <pc:spChg chg="ad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15" creationId="{835682F0-7BC6-4526-8BFA-58EA002C8085}"/>
          </ac:spMkLst>
        </pc:spChg>
        <pc:spChg chg="add">
          <ac:chgData name="Darko Lazić" userId="S::darko.lazic@skole.hr::8623dfcd-163f-4310-a580-d2f576cd9312" providerId="AD" clId="Web-{35D2A231-11E0-9B9F-B328-49DDEDF6AE81}" dt="2024-02-15T19:57:48.542" v="478"/>
          <ac:spMkLst>
            <pc:docMk/>
            <pc:sldMk cId="2780577452" sldId="258"/>
            <ac:spMk id="17" creationId="{1F0DF0F3-0179-4A8A-92E0-932C473DA5CB}"/>
          </ac:spMkLst>
        </pc:spChg>
        <pc:picChg chg="add mod">
          <ac:chgData name="Darko Lazić" userId="S::darko.lazic@skole.hr::8623dfcd-163f-4310-a580-d2f576cd9312" providerId="AD" clId="Web-{35D2A231-11E0-9B9F-B328-49DDEDF6AE81}" dt="2024-02-15T19:57:48.542" v="478"/>
          <ac:picMkLst>
            <pc:docMk/>
            <pc:sldMk cId="2780577452" sldId="258"/>
            <ac:picMk id="4" creationId="{5D9D77E1-F24B-6DF8-3473-36ECA186729F}"/>
          </ac:picMkLst>
        </pc:picChg>
      </pc:sldChg>
      <pc:sldChg chg="addSp modSp mod setBg">
        <pc:chgData name="Darko Lazić" userId="S::darko.lazic@skole.hr::8623dfcd-163f-4310-a580-d2f576cd9312" providerId="AD" clId="Web-{35D2A231-11E0-9B9F-B328-49DDEDF6AE81}" dt="2024-02-15T19:58:06.262" v="480"/>
        <pc:sldMkLst>
          <pc:docMk/>
          <pc:sldMk cId="1363392143" sldId="259"/>
        </pc:sldMkLst>
        <pc:spChg chg="mo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2" creationId="{577B1D28-84FF-EA8A-BDCA-48FB0A297BB0}"/>
          </ac:spMkLst>
        </pc:spChg>
        <pc:spChg chg="mo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3" creationId="{C27F70B3-6A61-9CD8-EE46-484EEC5AD762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9" creationId="{F97EA4D9-9749-4EEB-BFAC-4B3ADB1452A1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11" creationId="{492F1A68-034C-442E-9134-94BE7AB13C95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13" creationId="{5CEAD642-85CF-4750-8432-7C80C901F001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15" creationId="{FA33EEAE-15D5-4119-8C1E-89D943F911EF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17" creationId="{730D8B3B-9B80-4025-B934-26DC7D7CD231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19" creationId="{B5A1B09C-1565-46F8-B70F-621C5EB48A09}"/>
          </ac:spMkLst>
        </pc:spChg>
        <pc:spChg chg="add">
          <ac:chgData name="Darko Lazić" userId="S::darko.lazic@skole.hr::8623dfcd-163f-4310-a580-d2f576cd9312" providerId="AD" clId="Web-{35D2A231-11E0-9B9F-B328-49DDEDF6AE81}" dt="2024-02-15T19:58:06.262" v="480"/>
          <ac:spMkLst>
            <pc:docMk/>
            <pc:sldMk cId="1363392143" sldId="259"/>
            <ac:spMk id="21" creationId="{48146877-8530-4425-9EDD-B3043B4E4867}"/>
          </ac:spMkLst>
        </pc:spChg>
        <pc:picChg chg="add mod">
          <ac:chgData name="Darko Lazić" userId="S::darko.lazic@skole.hr::8623dfcd-163f-4310-a580-d2f576cd9312" providerId="AD" clId="Web-{35D2A231-11E0-9B9F-B328-49DDEDF6AE81}" dt="2024-02-15T19:58:06.262" v="480"/>
          <ac:picMkLst>
            <pc:docMk/>
            <pc:sldMk cId="1363392143" sldId="259"/>
            <ac:picMk id="4" creationId="{5FC5305D-717D-E2B5-7BCA-74018A820A55}"/>
          </ac:picMkLst>
        </pc:picChg>
      </pc:sldChg>
      <pc:sldChg chg="addSp modSp mod setBg">
        <pc:chgData name="Darko Lazić" userId="S::darko.lazic@skole.hr::8623dfcd-163f-4310-a580-d2f576cd9312" providerId="AD" clId="Web-{35D2A231-11E0-9B9F-B328-49DDEDF6AE81}" dt="2024-02-15T19:58:32.872" v="482"/>
        <pc:sldMkLst>
          <pc:docMk/>
          <pc:sldMk cId="2383320850" sldId="260"/>
        </pc:sldMkLst>
        <pc:spChg chg="mo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2" creationId="{B9D1C748-54A0-6F8D-E7AD-8F8C5C959A3D}"/>
          </ac:spMkLst>
        </pc:spChg>
        <pc:spChg chg="mo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3" creationId="{BD6E6628-3F85-A91E-D572-C9CA86DF27D4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9" creationId="{736CAB1F-557E-4FA4-81CC-DC491EF83443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11" creationId="{AA065953-3D69-4CD4-80C3-DF10DEB4C761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13" creationId="{2AB36DB5-F10D-4EDB-87E2-ECB9301FFC62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15" creationId="{446F195D-95DC-419E-BBC1-E2B601A6067B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17" creationId="{55550980-2AB6-4DE5-86DD-064ADF160E40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19" creationId="{EDF4B167-8E82-4458-AE55-88B683EBF69B}"/>
          </ac:spMkLst>
        </pc:spChg>
        <pc:spChg chg="add">
          <ac:chgData name="Darko Lazić" userId="S::darko.lazic@skole.hr::8623dfcd-163f-4310-a580-d2f576cd9312" providerId="AD" clId="Web-{35D2A231-11E0-9B9F-B328-49DDEDF6AE81}" dt="2024-02-15T19:58:32.872" v="482"/>
          <ac:spMkLst>
            <pc:docMk/>
            <pc:sldMk cId="2383320850" sldId="260"/>
            <ac:spMk id="21" creationId="{55993D72-5628-4E5E-BB9F-96066414EEFD}"/>
          </ac:spMkLst>
        </pc:spChg>
        <pc:picChg chg="add mod">
          <ac:chgData name="Darko Lazić" userId="S::darko.lazic@skole.hr::8623dfcd-163f-4310-a580-d2f576cd9312" providerId="AD" clId="Web-{35D2A231-11E0-9B9F-B328-49DDEDF6AE81}" dt="2024-02-15T19:58:32.872" v="482"/>
          <ac:picMkLst>
            <pc:docMk/>
            <pc:sldMk cId="2383320850" sldId="260"/>
            <ac:picMk id="4" creationId="{5AE6EC5F-76F4-7787-03DA-706B42B55844}"/>
          </ac:picMkLst>
        </pc:picChg>
      </pc:sldChg>
      <pc:sldChg chg="addSp modSp mod setBg">
        <pc:chgData name="Darko Lazić" userId="S::darko.lazic@skole.hr::8623dfcd-163f-4310-a580-d2f576cd9312" providerId="AD" clId="Web-{35D2A231-11E0-9B9F-B328-49DDEDF6AE81}" dt="2024-02-15T19:56:20.289" v="474"/>
        <pc:sldMkLst>
          <pc:docMk/>
          <pc:sldMk cId="3168337962" sldId="261"/>
        </pc:sldMkLst>
        <pc:spChg chg="mo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2" creationId="{E504F360-9AA5-9436-183E-BBE7FF04BAA2}"/>
          </ac:spMkLst>
        </pc:spChg>
        <pc:spChg chg="mo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3" creationId="{E21423FF-A4D2-CB76-0BCA-05A008EB8FD9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9" creationId="{736CAB1F-557E-4FA4-81CC-DC491EF83443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11" creationId="{AA065953-3D69-4CD4-80C3-DF10DEB4C761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13" creationId="{2AB36DB5-F10D-4EDB-87E2-ECB9301FFC62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15" creationId="{446F195D-95DC-419E-BBC1-E2B601A6067B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17" creationId="{55550980-2AB6-4DE5-86DD-064ADF160E40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19" creationId="{EDF4B167-8E82-4458-AE55-88B683EBF69B}"/>
          </ac:spMkLst>
        </pc:spChg>
        <pc:spChg chg="add">
          <ac:chgData name="Darko Lazić" userId="S::darko.lazic@skole.hr::8623dfcd-163f-4310-a580-d2f576cd9312" providerId="AD" clId="Web-{35D2A231-11E0-9B9F-B328-49DDEDF6AE81}" dt="2024-02-15T19:56:20.289" v="474"/>
          <ac:spMkLst>
            <pc:docMk/>
            <pc:sldMk cId="3168337962" sldId="261"/>
            <ac:spMk id="21" creationId="{55993D72-5628-4E5E-BB9F-96066414EEFD}"/>
          </ac:spMkLst>
        </pc:spChg>
        <pc:picChg chg="add mod">
          <ac:chgData name="Darko Lazić" userId="S::darko.lazic@skole.hr::8623dfcd-163f-4310-a580-d2f576cd9312" providerId="AD" clId="Web-{35D2A231-11E0-9B9F-B328-49DDEDF6AE81}" dt="2024-02-15T19:56:20.289" v="474"/>
          <ac:picMkLst>
            <pc:docMk/>
            <pc:sldMk cId="3168337962" sldId="261"/>
            <ac:picMk id="4" creationId="{8D802150-4933-207F-132F-78F78CEE4D85}"/>
          </ac:picMkLst>
        </pc:picChg>
      </pc:sldChg>
      <pc:sldChg chg="del">
        <pc:chgData name="Darko Lazić" userId="S::darko.lazic@skole.hr::8623dfcd-163f-4310-a580-d2f576cd9312" providerId="AD" clId="Web-{35D2A231-11E0-9B9F-B328-49DDEDF6AE81}" dt="2024-02-15T19:53:54.816" v="450"/>
        <pc:sldMkLst>
          <pc:docMk/>
          <pc:sldMk cId="3592727219" sldId="262"/>
        </pc:sldMkLst>
      </pc:sldChg>
    </pc:docChg>
  </pc:docChgLst>
  <pc:docChgLst>
    <pc:chgData name="Darko Lazić" userId="S::darko.lazic@skole.hr::8623dfcd-163f-4310-a580-d2f576cd9312" providerId="AD" clId="Web-{EE8FCD21-7161-419C-2D4C-B8987A33BB43}"/>
    <pc:docChg chg="modSld">
      <pc:chgData name="Darko Lazić" userId="S::darko.lazic@skole.hr::8623dfcd-163f-4310-a580-d2f576cd9312" providerId="AD" clId="Web-{EE8FCD21-7161-419C-2D4C-B8987A33BB43}" dt="2024-02-13T20:36:06.911" v="98" actId="20577"/>
      <pc:docMkLst>
        <pc:docMk/>
      </pc:docMkLst>
      <pc:sldChg chg="modSp">
        <pc:chgData name="Darko Lazić" userId="S::darko.lazic@skole.hr::8623dfcd-163f-4310-a580-d2f576cd9312" providerId="AD" clId="Web-{EE8FCD21-7161-419C-2D4C-B8987A33BB43}" dt="2024-02-13T20:29:53.842" v="14" actId="20577"/>
        <pc:sldMkLst>
          <pc:docMk/>
          <pc:sldMk cId="109857222" sldId="256"/>
        </pc:sldMkLst>
        <pc:spChg chg="mod">
          <ac:chgData name="Darko Lazić" userId="S::darko.lazic@skole.hr::8623dfcd-163f-4310-a580-d2f576cd9312" providerId="AD" clId="Web-{EE8FCD21-7161-419C-2D4C-B8987A33BB43}" dt="2024-02-13T20:29:53.842" v="14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Darko Lazić" userId="S::darko.lazic@skole.hr::8623dfcd-163f-4310-a580-d2f576cd9312" providerId="AD" clId="Web-{EE8FCD21-7161-419C-2D4C-B8987A33BB43}" dt="2024-02-13T20:36:06.911" v="98" actId="20577"/>
        <pc:sldMkLst>
          <pc:docMk/>
          <pc:sldMk cId="4131527092" sldId="257"/>
        </pc:sldMkLst>
        <pc:spChg chg="mod">
          <ac:chgData name="Darko Lazić" userId="S::darko.lazic@skole.hr::8623dfcd-163f-4310-a580-d2f576cd9312" providerId="AD" clId="Web-{EE8FCD21-7161-419C-2D4C-B8987A33BB43}" dt="2024-02-13T20:36:06.911" v="98" actId="20577"/>
          <ac:spMkLst>
            <pc:docMk/>
            <pc:sldMk cId="4131527092" sldId="257"/>
            <ac:spMk id="2" creationId="{3A9DDC26-AD09-8CED-4091-D2F321BEA893}"/>
          </ac:spMkLst>
        </pc:spChg>
      </pc:sldChg>
    </pc:docChg>
  </pc:docChgLst>
  <pc:docChgLst>
    <pc:chgData name="Darko Lazić" userId="S::darko.lazic@skole.hr::8623dfcd-163f-4310-a580-d2f576cd9312" providerId="AD" clId="Web-{40717853-D960-1E6A-9A6F-3D888B1FB63B}"/>
    <pc:docChg chg="modSld">
      <pc:chgData name="Darko Lazić" userId="S::darko.lazic@skole.hr::8623dfcd-163f-4310-a580-d2f576cd9312" providerId="AD" clId="Web-{40717853-D960-1E6A-9A6F-3D888B1FB63B}" dt="2024-02-25T16:48:25.209" v="0" actId="20577"/>
      <pc:docMkLst>
        <pc:docMk/>
      </pc:docMkLst>
      <pc:sldChg chg="modSp">
        <pc:chgData name="Darko Lazić" userId="S::darko.lazic@skole.hr::8623dfcd-163f-4310-a580-d2f576cd9312" providerId="AD" clId="Web-{40717853-D960-1E6A-9A6F-3D888B1FB63B}" dt="2024-02-25T16:48:25.209" v="0" actId="20577"/>
        <pc:sldMkLst>
          <pc:docMk/>
          <pc:sldMk cId="3168337962" sldId="261"/>
        </pc:sldMkLst>
        <pc:spChg chg="mod">
          <ac:chgData name="Darko Lazić" userId="S::darko.lazic@skole.hr::8623dfcd-163f-4310-a580-d2f576cd9312" providerId="AD" clId="Web-{40717853-D960-1E6A-9A6F-3D888B1FB63B}" dt="2024-02-25T16:48:25.209" v="0" actId="20577"/>
          <ac:spMkLst>
            <pc:docMk/>
            <pc:sldMk cId="3168337962" sldId="261"/>
            <ac:spMk id="2" creationId="{E504F360-9AA5-9436-183E-BBE7FF04BA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125" y="2920878"/>
            <a:ext cx="5853227" cy="2992576"/>
          </a:xfrm>
        </p:spPr>
        <p:txBody>
          <a:bodyPr anchor="t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Capitan Spaventa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364" y="1017038"/>
            <a:ext cx="5091282" cy="1248274"/>
          </a:xfrm>
        </p:spPr>
        <p:txBody>
          <a:bodyPr anchor="b"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54E99564-7D45-A6A8-EE59-EDB744E2DC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0" b="3092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4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1" y="892771"/>
            <a:ext cx="4675167" cy="500911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1EBA3-CC89-F356-0628-F61C1CA1F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1803" y="1173479"/>
            <a:ext cx="6598597" cy="2336483"/>
          </a:xfrm>
        </p:spPr>
        <p:txBody>
          <a:bodyPr>
            <a:normAutofit/>
          </a:bodyPr>
          <a:lstStyle/>
          <a:p>
            <a:pPr algn="l"/>
            <a:r>
              <a:rPr lang="en-US" sz="3000">
                <a:solidFill>
                  <a:srgbClr val="FFFFFF"/>
                </a:solidFill>
              </a:rPr>
              <a:t>Il Capitan Spaventa e una delle piu antiche maschere della commedia dell' arte.</a:t>
            </a:r>
            <a:br>
              <a:rPr lang="en-US" sz="3000">
                <a:solidFill>
                  <a:srgbClr val="FFFFFF"/>
                </a:solidFill>
              </a:rPr>
            </a:br>
            <a:r>
              <a:rPr lang="en-US" sz="3000">
                <a:solidFill>
                  <a:srgbClr val="FFFFFF"/>
                </a:solidFill>
              </a:rPr>
              <a:t>Capitan Spaventa e un pirata vanaglorioso.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3D64F-085C-6CBE-C451-4BC3A1F44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1803" y="3758499"/>
            <a:ext cx="6598597" cy="1741549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5D9D77E1-F24B-6DF8-3473-36ECA18672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300" b="1"/>
          <a:stretch/>
        </p:blipFill>
        <p:spPr>
          <a:xfrm>
            <a:off x="1037820" y="896184"/>
            <a:ext cx="2569597" cy="5051526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8057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7EA4D9-9749-4EEB-BFAC-4B3ADB145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92F1A68-034C-442E-9134-94BE7AB13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8"/>
            <a:ext cx="12191999" cy="6418881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39000"/>
                </a:schemeClr>
              </a:gs>
              <a:gs pos="100000">
                <a:schemeClr val="accent1">
                  <a:alpha val="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3821" y="-864"/>
            <a:ext cx="3608179" cy="6858864"/>
          </a:xfrm>
          <a:prstGeom prst="rect">
            <a:avLst/>
          </a:prstGeom>
          <a:gradFill>
            <a:gsLst>
              <a:gs pos="14000">
                <a:schemeClr val="accent1">
                  <a:lumMod val="75000"/>
                  <a:alpha val="48000"/>
                </a:schemeClr>
              </a:gs>
              <a:gs pos="99000">
                <a:srgbClr val="000000">
                  <a:alpha val="54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07401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rgbClr val="000000">
                  <a:alpha val="6000"/>
                </a:srgb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146877-8530-4425-9EDD-B3043B4E4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656" y="0"/>
            <a:ext cx="8148582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63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7B1D28-84FF-EA8A-BDCA-48FB0A297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2894143"/>
          </a:xfrm>
        </p:spPr>
        <p:txBody>
          <a:bodyPr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Il Capitano ha un grosso naso e vistosi baffoni: un elemento comune alle successive variazioni della maschera rimarra il grande spadone che trascina rumorosamente e in maniera impacciata al suo fianco.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F70B3-6A61-9CD8-EE46-484EEC5AD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3938978"/>
            <a:ext cx="5919500" cy="1383351"/>
          </a:xfrm>
        </p:spPr>
        <p:txBody>
          <a:bodyPr>
            <a:normAutofit/>
          </a:bodyPr>
          <a:lstStyle/>
          <a:p>
            <a:pPr algn="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5FC5305D-717D-E2B5-7BCA-74018A820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095"/>
          <a:stretch/>
        </p:blipFill>
        <p:spPr>
          <a:xfrm>
            <a:off x="8580508" y="770965"/>
            <a:ext cx="2460039" cy="4993530"/>
          </a:xfrm>
          <a:custGeom>
            <a:avLst/>
            <a:gdLst/>
            <a:ahLst/>
            <a:cxnLst/>
            <a:rect l="l" t="t" r="r" b="b"/>
            <a:pathLst>
              <a:path w="2460039" h="5001428">
                <a:moveTo>
                  <a:pt x="0" y="0"/>
                </a:moveTo>
                <a:lnTo>
                  <a:pt x="213067" y="10759"/>
                </a:lnTo>
                <a:cubicBezTo>
                  <a:pt x="1475158" y="138931"/>
                  <a:pt x="2460039" y="1204807"/>
                  <a:pt x="2460039" y="2500714"/>
                </a:cubicBezTo>
                <a:cubicBezTo>
                  <a:pt x="2460039" y="3796621"/>
                  <a:pt x="1475158" y="4862497"/>
                  <a:pt x="213067" y="4990669"/>
                </a:cubicBezTo>
                <a:lnTo>
                  <a:pt x="0" y="500142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339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1C748-54A0-6F8D-E7AD-8F8C5C959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125" y="2920878"/>
            <a:ext cx="5853227" cy="2992576"/>
          </a:xfrm>
        </p:spPr>
        <p:txBody>
          <a:bodyPr anchor="t">
            <a:normAutofit/>
          </a:bodyPr>
          <a:lstStyle/>
          <a:p>
            <a:pPr algn="l"/>
            <a:br>
              <a:rPr lang="en-US" sz="3000">
                <a:solidFill>
                  <a:srgbClr val="FFFFFF"/>
                </a:solidFill>
              </a:rPr>
            </a:br>
            <a:r>
              <a:rPr lang="en-US" sz="3000">
                <a:solidFill>
                  <a:srgbClr val="FFFFFF"/>
                </a:solidFill>
              </a:rPr>
              <a:t>A volte porta un elmo con uno stemma raffigurante un porcospino a memoria dell'assedio di Trebisonda nel quale la sua corazza viene trafitta dalle frecce del nemico tanto da farlo sembrare un porcospino.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E6628-3F85-A91E-D572-C9CA86DF2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364" y="1017038"/>
            <a:ext cx="5091282" cy="1248274"/>
          </a:xfrm>
        </p:spPr>
        <p:txBody>
          <a:bodyPr anchor="b"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5AE6EC5F-76F4-7787-03DA-706B42B55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0" b="3092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20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51F77B6A-7F53-4B28-B73D-C8CC899AB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DDC26-AD09-8CED-4091-D2F321BEA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6578" y="685680"/>
            <a:ext cx="4203323" cy="3596201"/>
          </a:xfrm>
        </p:spPr>
        <p:txBody>
          <a:bodyPr>
            <a:normAutofit/>
          </a:bodyPr>
          <a:lstStyle/>
          <a:p>
            <a:pPr algn="r"/>
            <a:r>
              <a:rPr lang="en-US" sz="2200">
                <a:solidFill>
                  <a:schemeClr val="bg1"/>
                </a:solidFill>
              </a:rPr>
              <a:t>Descrizione della maschera</a:t>
            </a:r>
            <a:br>
              <a:rPr lang="en-US" sz="2200">
                <a:solidFill>
                  <a:schemeClr val="bg1"/>
                </a:solidFill>
              </a:rPr>
            </a:br>
            <a:r>
              <a:rPr lang="en-US" sz="2200">
                <a:solidFill>
                  <a:schemeClr val="bg1"/>
                </a:solidFill>
              </a:rPr>
              <a:t>Capitan Spaventa e una maschera tradizionale italiana della regione Liguria dell' 11 secolo. Ha un strisce colorate, gialle e arancioni.Gorgiera,capello piumato e una spada mai usata completano l'abito di scena.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3078E-071F-C1FB-A0F4-8923A91C2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6578" y="4373955"/>
            <a:ext cx="4203323" cy="1143291"/>
          </a:xfrm>
        </p:spPr>
        <p:txBody>
          <a:bodyPr>
            <a:normAutofit/>
          </a:bodyPr>
          <a:lstStyle/>
          <a:p>
            <a:pPr algn="r"/>
            <a:endParaRPr lang="en-US" sz="2000">
              <a:solidFill>
                <a:schemeClr val="bg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515629F-0D83-4A44-A125-CD50FC66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013" y="1361348"/>
            <a:ext cx="4833902" cy="4258176"/>
            <a:chOff x="1674895" y="1345036"/>
            <a:chExt cx="5428610" cy="421093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1A5080B-EAC4-4530-815C-DE8DACA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4667345-04B5-4757-9CE0-969DC1DE5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6E412EF-CF39-4C25-85B0-DB30B1B0A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8DA6235-17F2-4C9E-88C6-C5D38D8D3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5DEF71-1741-4489-8E77-46FC5BAA6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347B6D-A7CC-48EB-861F-917D0D61E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7A0A46D-CC9B-4E32-870A-7BC2DF940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78722E-1BD0-427E-BAAE-4F206DAB5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AA02E6E8-0C83-EE0C-345C-5806A489AE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0" b="3092"/>
          <a:stretch/>
        </p:blipFill>
        <p:spPr>
          <a:xfrm>
            <a:off x="2686391" y="1509721"/>
            <a:ext cx="2200106" cy="3680216"/>
          </a:xfrm>
          <a:prstGeom prst="rect">
            <a:avLst/>
          </a:prstGeom>
          <a:ln w="28575">
            <a:noFill/>
          </a:ln>
        </p:spPr>
      </p:pic>
      <p:sp>
        <p:nvSpPr>
          <p:cNvPr id="44" name="Graphic 212">
            <a:extLst>
              <a:ext uri="{FF2B5EF4-FFF2-40B4-BE49-F238E27FC236}">
                <a16:creationId xmlns:a16="http://schemas.microsoft.com/office/drawing/2014/main" id="{A753B935-E3DD-466D-BFAC-68E0BE02D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E8EE37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FB034F26-4148-4B59-B493-14D7A9A8B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E8EE37">
              <a:alpha val="30000"/>
            </a:srgb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8" name="Graphic 185">
            <a:extLst>
              <a:ext uri="{FF2B5EF4-FFF2-40B4-BE49-F238E27FC236}">
                <a16:creationId xmlns:a16="http://schemas.microsoft.com/office/drawing/2014/main" id="{5E6BB5FD-DB7B-4BE3-BA45-1EF042115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929FF76-4B3A-4294-BE6E-B507B22D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53C18A4-10CC-4E91-A8A2-D5368972A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356AC2F-73E0-44FD-B346-A209D274D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5A85581-9712-414C-82D4-2FE96ACB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B0828F2-35E7-4424-8082-6C258B676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15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04F360-9AA5-9436-183E-BBE7FF04B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125" y="2920878"/>
            <a:ext cx="5853227" cy="2992576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Grazie per l' </a:t>
            </a:r>
            <a:r>
              <a:rPr lang="en-US" sz="4800" dirty="0" err="1">
                <a:solidFill>
                  <a:srgbClr val="FFFFFF"/>
                </a:solidFill>
              </a:rPr>
              <a:t>attenzione</a:t>
            </a:r>
            <a:r>
              <a:rPr lang="en-US" sz="480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423FF-A4D2-CB76-0BCA-05A008EB8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364" y="1017038"/>
            <a:ext cx="5091282" cy="1248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Darko Lazić 7a.</a:t>
            </a:r>
          </a:p>
        </p:txBody>
      </p:sp>
      <p:pic>
        <p:nvPicPr>
          <p:cNvPr id="4" name="Picture 3" descr="A cartoon of a person in garment&#10;&#10;Description automatically generated">
            <a:extLst>
              <a:ext uri="{FF2B5EF4-FFF2-40B4-BE49-F238E27FC236}">
                <a16:creationId xmlns:a16="http://schemas.microsoft.com/office/drawing/2014/main" id="{8D802150-4933-207F-132F-78F78CEE4D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0" b="3092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3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Capitan Spaventa</vt:lpstr>
      <vt:lpstr>Il Capitan Spaventa e una delle piu antiche maschere della commedia dell' arte. Capitan Spaventa e un pirata vanaglorioso.</vt:lpstr>
      <vt:lpstr>Il Capitano ha un grosso naso e vistosi baffoni: un elemento comune alle successive variazioni della maschera rimarra il grande spadone che trascina rumorosamente e in maniera impacciata al suo fianco.</vt:lpstr>
      <vt:lpstr> A volte porta un elmo con uno stemma raffigurante un porcospino a memoria dell'assedio di Trebisonda nel quale la sua corazza viene trafitta dalle frecce del nemico tanto da farlo sembrare un porcospino.</vt:lpstr>
      <vt:lpstr>Descrizione della maschera Capitan Spaventa e una maschera tradizionale italiana della regione Liguria dell' 11 secolo. Ha un strisce colorate, gialle e arancioni.Gorgiera,capello piumato e una spada mai usata completano l'abito di scena.</vt:lpstr>
      <vt:lpstr>Grazie per l' attenzione!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181</cp:revision>
  <dcterms:created xsi:type="dcterms:W3CDTF">2024-02-12T16:24:40Z</dcterms:created>
  <dcterms:modified xsi:type="dcterms:W3CDTF">2024-02-25T16:48:33Z</dcterms:modified>
</cp:coreProperties>
</file>